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B6E"/>
    <a:srgbClr val="E9CC8A"/>
    <a:srgbClr val="CCCC00"/>
    <a:srgbClr val="E4CB94"/>
    <a:srgbClr val="CFAD6F"/>
    <a:srgbClr val="DFC280"/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195" y="-208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microsoft.com/office/2007/relationships/hdphoto" Target="../media/hdphoto1.wdp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jpg"/><Relationship Id="rId5" Type="http://schemas.openxmlformats.org/officeDocument/2006/relationships/image" Target="../media/image3.jpg"/><Relationship Id="rId10" Type="http://schemas.openxmlformats.org/officeDocument/2006/relationships/image" Target="../media/image7.jpg"/><Relationship Id="rId4" Type="http://schemas.openxmlformats.org/officeDocument/2006/relationships/image" Target="../media/image2.jp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41000" r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229600" cy="5489972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0"/>
            <a:ext cx="8229600" cy="217203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Lucida Sans" panose="020B0602030504020204" pitchFamily="34" charset="0"/>
              </a:rPr>
              <a:t>A Chance to have a beautiful, like new home in </a:t>
            </a:r>
            <a:r>
              <a:rPr lang="en-US" sz="1400" dirty="0" err="1">
                <a:solidFill>
                  <a:schemeClr val="tx1"/>
                </a:solidFill>
                <a:latin typeface="Lucida Sans" panose="020B0602030504020204" pitchFamily="34" charset="0"/>
              </a:rPr>
              <a:t>Mixson</a:t>
            </a:r>
            <a:r>
              <a:rPr lang="en-US" sz="1400" dirty="0">
                <a:solidFill>
                  <a:schemeClr val="tx1"/>
                </a:solidFill>
                <a:latin typeface="Lucida Sans" panose="020B0602030504020204" pitchFamily="34" charset="0"/>
              </a:rPr>
              <a:t>. A popular community in the Park Circle area with shops, a pool and clubhouse just steps away. This 3 bedroom 2 and a half bath home is very attractive and has a barely lived in appearance. Large living area open to a gorgeous kitchen with a huge island to gather around. All bedrooms are upstairs. The home gets lots of natural light on both levels and is a real showplace for entertaining and easy living. Just added the Virtual Tour, take a look!</a:t>
            </a:r>
          </a:p>
          <a:p>
            <a:r>
              <a:rPr lang="en-US" sz="1400" dirty="0">
                <a:solidFill>
                  <a:schemeClr val="tx1"/>
                </a:solidFill>
                <a:latin typeface="Lucida Sans" panose="020B0602030504020204" pitchFamily="34" charset="0"/>
              </a:rPr>
              <a:t>http://nbtour.showcasephotographers.com/mo2211211 </a:t>
            </a:r>
            <a:endParaRPr lang="en-US" sz="1400" i="1" dirty="0">
              <a:solidFill>
                <a:schemeClr val="tx1"/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38600" y="0"/>
            <a:ext cx="4191000" cy="1446550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Lucida Sans" panose="020B0602030504020204" pitchFamily="34" charset="0"/>
              </a:rPr>
              <a:t>1676 Indy Drive</a:t>
            </a:r>
          </a:p>
          <a:p>
            <a:pPr algn="ctr"/>
            <a:r>
              <a:rPr lang="en-US" sz="1600" b="1" dirty="0">
                <a:ln w="3175">
                  <a:noFill/>
                </a:ln>
                <a:solidFill>
                  <a:schemeClr val="bg1"/>
                </a:solidFill>
                <a:latin typeface="Lucida Sans" panose="020B0602030504020204" pitchFamily="34" charset="0"/>
              </a:rPr>
              <a:t>Park Circle</a:t>
            </a:r>
          </a:p>
          <a:p>
            <a:pPr algn="ctr"/>
            <a:r>
              <a:rPr lang="en-US" sz="1600" b="1" dirty="0">
                <a:ln w="3175">
                  <a:noFill/>
                </a:ln>
                <a:solidFill>
                  <a:schemeClr val="bg1"/>
                </a:solidFill>
                <a:latin typeface="Lucida Sans" panose="020B0602030504020204" pitchFamily="34" charset="0"/>
              </a:rPr>
              <a:t>North Charleston, SC 29405</a:t>
            </a:r>
          </a:p>
          <a:p>
            <a:pPr algn="ctr"/>
            <a:r>
              <a:rPr lang="en-US" sz="1600" b="1" dirty="0">
                <a:ln w="3175">
                  <a:noFill/>
                </a:ln>
                <a:solidFill>
                  <a:schemeClr val="bg1"/>
                </a:solidFill>
                <a:latin typeface="Lucida Sans" panose="020B0602030504020204" pitchFamily="34" charset="0"/>
              </a:rPr>
              <a:t>MLS# 22029562</a:t>
            </a:r>
          </a:p>
          <a:p>
            <a:pPr algn="ctr"/>
            <a:r>
              <a:rPr lang="en-US" sz="1600" b="1" dirty="0">
                <a:ln w="3175">
                  <a:noFill/>
                </a:ln>
                <a:solidFill>
                  <a:schemeClr val="bg1"/>
                </a:solidFill>
                <a:latin typeface="Lucida Sans" panose="020B0602030504020204" pitchFamily="34" charset="0"/>
              </a:rPr>
              <a:t>$475,000</a:t>
            </a:r>
            <a:endParaRPr lang="en-US" sz="1400" b="1" i="1" dirty="0">
              <a:ln w="3175">
                <a:noFill/>
              </a:ln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657831" y="9064824"/>
            <a:ext cx="4911561" cy="46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Lucida Sans" panose="020B0602030504020204" pitchFamily="34" charset="0"/>
              </a:rPr>
              <a:t>Jan Miller</a:t>
            </a:r>
            <a:br>
              <a:rPr lang="en-US" sz="1400" dirty="0">
                <a:latin typeface="Lucida Sans" panose="020B0602030504020204" pitchFamily="34" charset="0"/>
              </a:rPr>
            </a:br>
            <a:r>
              <a:rPr lang="en-US" sz="1050" dirty="0">
                <a:latin typeface="Lucida Sans" panose="020B0602030504020204" pitchFamily="34" charset="0"/>
              </a:rPr>
              <a:t>Cell (843) 345-9719 | Jan.Miller@nvrealtygroup.com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27412" y="9719846"/>
            <a:ext cx="7772396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latin typeface="Lucida Sans" panose="020B0602030504020204" pitchFamily="34" charset="0"/>
              </a:rPr>
              <a:t>NV Realty Group | 91 Broad St, Ste A | Charleston, SC 29401</a:t>
            </a:r>
          </a:p>
          <a:p>
            <a:pPr algn="ctr"/>
            <a:r>
              <a:rPr lang="en-US" sz="800" dirty="0">
                <a:latin typeface="Lucida Sans" panose="020B0602030504020204" pitchFamily="34" charset="0"/>
              </a:rPr>
              <a:t>janmiller.nvrealtygroup.com</a:t>
            </a: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94649" y="9056851"/>
            <a:ext cx="898911" cy="898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27" y="9154039"/>
            <a:ext cx="1728723" cy="7045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3050" y="4876800"/>
            <a:ext cx="3962399" cy="533401"/>
          </a:xfrm>
          <a:effectLst/>
        </p:spPr>
        <p:txBody>
          <a:bodyPr anchor="t">
            <a:noAutofit/>
          </a:bodyPr>
          <a:lstStyle/>
          <a:p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Lucida Sans" panose="020B0602030504020204" pitchFamily="34" charset="0"/>
              </a:rPr>
              <a:t>MOTIVATED SELLERS!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7400" y="5486400"/>
            <a:ext cx="2057400" cy="13716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58E8035-8E53-4809-A83F-F23F1041269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486400"/>
            <a:ext cx="2057400" cy="13716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4C5A07A-5C3F-48C7-A355-C02FE0D094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4800" y="5486400"/>
            <a:ext cx="2057400" cy="13716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994EE6C-1366-DCB3-FF81-02B177CFEE8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2200" y="5486400"/>
            <a:ext cx="2057400" cy="13716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167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</vt:lpstr>
      <vt:lpstr>Office Theme</vt:lpstr>
      <vt:lpstr>MOTIVATED SELLERS!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67</cp:revision>
  <dcterms:created xsi:type="dcterms:W3CDTF">2006-08-16T00:00:00Z</dcterms:created>
  <dcterms:modified xsi:type="dcterms:W3CDTF">2022-12-13T18:01:22Z</dcterms:modified>
</cp:coreProperties>
</file>