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10/23/2017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686313" y="79325"/>
            <a:ext cx="6030207" cy="4522655"/>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686311" y="71735"/>
            <a:ext cx="6030208" cy="461665"/>
          </a:xfrm>
          <a:prstGeom prst="rect">
            <a:avLst/>
          </a:prstGeom>
        </p:spPr>
        <p:txBody>
          <a:bodyPr wrap="square">
            <a:spAutoFit/>
          </a:bodyPr>
          <a:lstStyle/>
          <a:p>
            <a:pPr algn="ctr"/>
            <a:r>
              <a:rPr lang="en-US" sz="2400" b="1" i="1" dirty="0">
                <a:ln w="3175">
                  <a:solidFill>
                    <a:srgbClr val="FFC000"/>
                  </a:solidFill>
                </a:ln>
                <a:solidFill>
                  <a:srgbClr val="FFFF00"/>
                </a:solidFill>
                <a:effectLst>
                  <a:outerShdw blurRad="38100" dist="38100" dir="2700000" algn="tl">
                    <a:srgbClr val="000000">
                      <a:alpha val="43137"/>
                    </a:srgbClr>
                  </a:outerShdw>
                </a:effectLst>
                <a:latin typeface="Century Gothic" panose="020B0502020202020204" pitchFamily="34" charset="0"/>
              </a:rPr>
              <a:t>Reduced - West Ashley $219,900!</a:t>
            </a:r>
          </a:p>
        </p:txBody>
      </p:sp>
      <p:sp>
        <p:nvSpPr>
          <p:cNvPr id="2" name="Title 1"/>
          <p:cNvSpPr>
            <a:spLocks noGrp="1"/>
          </p:cNvSpPr>
          <p:nvPr>
            <p:ph type="ctrTitle"/>
          </p:nvPr>
        </p:nvSpPr>
        <p:spPr>
          <a:xfrm>
            <a:off x="1686312" y="3738699"/>
            <a:ext cx="6030207" cy="863281"/>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1678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Mepkin</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Road</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West Ashley Plantation | Charleston, SC 29407</a:t>
            </a:r>
            <a:b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17027386 | $219,900</a:t>
            </a:r>
          </a:p>
        </p:txBody>
      </p:sp>
      <p:sp>
        <p:nvSpPr>
          <p:cNvPr id="3" name="Subtitle 2"/>
          <p:cNvSpPr>
            <a:spLocks noGrp="1"/>
          </p:cNvSpPr>
          <p:nvPr>
            <p:ph type="subTitle" idx="1"/>
          </p:nvPr>
        </p:nvSpPr>
        <p:spPr>
          <a:xfrm>
            <a:off x="1686311" y="4601979"/>
            <a:ext cx="6030207" cy="4166175"/>
          </a:xfrm>
        </p:spPr>
        <p:txBody>
          <a:bodyPr anchor="ctr">
            <a:noAutofit/>
          </a:bodyPr>
          <a:lstStyle/>
          <a:p>
            <a:r>
              <a:rPr lang="en-US" sz="1600" dirty="0">
                <a:solidFill>
                  <a:schemeClr val="tx1"/>
                </a:solidFill>
                <a:latin typeface="Century Gothic" panose="020B0502020202020204" pitchFamily="34" charset="0"/>
                <a:cs typeface="Microsoft Sans Serif" panose="020B0604020202020204" pitchFamily="34" charset="0"/>
              </a:rPr>
              <a:t>Centrally located, move-in ready and renovated 3 bedroom and 2 full bath. This home is cute inside and out. The living room fills with sunlight accentuating the wood floors that run throughout the house. The living room opens to the kitchen which was totaling renovated in 2015 with new cabinets, granite counter-top, large farmhouse style stainless sink and stainless appliances. The three bedrooms all have wood floors. The master bedroom has direct access to a renovated bathroom with a double vanity. A great utility room is off the kitchen that is large enough to include a nice pantry area and laundry room. Through the utility you have access to the screen porch and fenced backyard both are great entertaining areas with a new large deck for grilling out. Don't overlook the storage shed complete with electricity. </a:t>
            </a:r>
            <a:r>
              <a:rPr lang="en-US" sz="1600" dirty="0" err="1">
                <a:solidFill>
                  <a:schemeClr val="tx1"/>
                </a:solidFill>
                <a:latin typeface="Century Gothic" panose="020B0502020202020204" pitchFamily="34" charset="0"/>
                <a:cs typeface="Microsoft Sans Serif" panose="020B0604020202020204" pitchFamily="34" charset="0"/>
              </a:rPr>
              <a:t>Mepkin</a:t>
            </a:r>
            <a:r>
              <a:rPr lang="en-US" sz="1600" dirty="0">
                <a:solidFill>
                  <a:schemeClr val="tx1"/>
                </a:solidFill>
                <a:latin typeface="Century Gothic" panose="020B0502020202020204" pitchFamily="34" charset="0"/>
                <a:cs typeface="Microsoft Sans Serif" panose="020B0604020202020204" pitchFamily="34" charset="0"/>
              </a:rPr>
              <a:t> Road offers easy access to I-26, 526, Hwy 17 and downtown Charleston.</a:t>
            </a:r>
          </a:p>
        </p:txBody>
      </p:sp>
      <p:sp>
        <p:nvSpPr>
          <p:cNvPr id="10" name="Down Ribbon 9"/>
          <p:cNvSpPr/>
          <p:nvPr/>
        </p:nvSpPr>
        <p:spPr>
          <a:xfrm>
            <a:off x="1818307" y="-737759"/>
            <a:ext cx="4529788" cy="544614"/>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solidFill>
                  <a:schemeClr val="tx1"/>
                </a:solidFill>
                <a:latin typeface="Gabriola" panose="04040605051002020D02" pitchFamily="82" charset="0"/>
              </a:rPr>
              <a:t>Just Listed in Park West</a:t>
            </a:r>
            <a:endParaRPr lang="en-US" sz="2400" b="1" i="1" dirty="0">
              <a:solidFill>
                <a:schemeClr val="tx2"/>
              </a:solidFill>
              <a:latin typeface="Gabriola" panose="04040605051002020D02" pitchFamily="82" charset="0"/>
            </a:endParaRPr>
          </a:p>
        </p:txBody>
      </p:sp>
      <p:pic>
        <p:nvPicPr>
          <p:cNvPr id="17"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5093790"/>
            <a:ext cx="1533916" cy="1150437"/>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6346554"/>
            <a:ext cx="1533915" cy="115043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4243849" y="8934034"/>
            <a:ext cx="2203222" cy="984885"/>
          </a:xfrm>
          <a:prstGeom prst="rect">
            <a:avLst/>
          </a:prstGeom>
        </p:spPr>
        <p:txBody>
          <a:bodyPr wrap="square">
            <a:spAutoFit/>
          </a:bodyPr>
          <a:lstStyle/>
          <a:p>
            <a:pPr algn="ctr"/>
            <a:r>
              <a:rPr lang="en-US" sz="1600" b="1" dirty="0">
                <a:latin typeface="Century Gothic" panose="020B0502020202020204" pitchFamily="34" charset="0"/>
                <a:cs typeface="Microsoft Sans Serif" panose="020B0604020202020204" pitchFamily="34" charset="0"/>
              </a:rPr>
              <a:t>Caroline Jumper</a:t>
            </a:r>
          </a:p>
          <a:p>
            <a:pPr algn="ctr"/>
            <a:r>
              <a:rPr lang="en-US" sz="1400" dirty="0">
                <a:latin typeface="Century Gothic" panose="020B0502020202020204" pitchFamily="34" charset="0"/>
              </a:rPr>
              <a:t>ABR, REALTOR</a:t>
            </a:r>
          </a:p>
          <a:p>
            <a:pPr algn="ctr"/>
            <a:r>
              <a:rPr lang="en-US" sz="1400" dirty="0">
                <a:latin typeface="Century Gothic" panose="020B0502020202020204" pitchFamily="34" charset="0"/>
              </a:rPr>
              <a:t>(843) 814-0314</a:t>
            </a:r>
          </a:p>
          <a:p>
            <a:pPr algn="ctr"/>
            <a:r>
              <a:rPr lang="en-US" sz="1400" dirty="0">
                <a:latin typeface="Century Gothic" panose="020B0502020202020204" pitchFamily="34" charset="0"/>
              </a:rPr>
              <a:t>2carolines@gmail.com</a:t>
            </a:r>
            <a:endParaRPr lang="en-US" sz="1400" dirty="0">
              <a:latin typeface="Century Gothic" panose="020B0502020202020204" pitchFamily="34" charset="0"/>
              <a:cs typeface="Microsoft Sans Serif" panose="020B0604020202020204" pitchFamily="34" charset="0"/>
            </a:endParaRPr>
          </a:p>
        </p:txBody>
      </p:sp>
      <p:grpSp>
        <p:nvGrpSpPr>
          <p:cNvPr id="6" name="Group 5"/>
          <p:cNvGrpSpPr/>
          <p:nvPr/>
        </p:nvGrpSpPr>
        <p:grpSpPr>
          <a:xfrm>
            <a:off x="2012582" y="8891866"/>
            <a:ext cx="1828800" cy="1109801"/>
            <a:chOff x="5943600" y="8948599"/>
            <a:chExt cx="1828800" cy="1109801"/>
          </a:xfrm>
        </p:grpSpPr>
        <p:sp>
          <p:nvSpPr>
            <p:cNvPr id="20" name="Rectangle 19"/>
            <p:cNvSpPr/>
            <p:nvPr/>
          </p:nvSpPr>
          <p:spPr>
            <a:xfrm>
              <a:off x="5943600" y="9504402"/>
              <a:ext cx="1828800" cy="553998"/>
            </a:xfrm>
            <a:prstGeom prst="rect">
              <a:avLst/>
            </a:prstGeom>
          </p:spPr>
          <p:txBody>
            <a:bodyPr wrap="square">
              <a:spAutoFit/>
            </a:bodyPr>
            <a:lstStyle/>
            <a:p>
              <a:pPr algn="ctr"/>
              <a:r>
                <a:rPr lang="en-US" sz="1000" dirty="0">
                  <a:latin typeface="Century Gothic" panose="020B0502020202020204" pitchFamily="34" charset="0"/>
                  <a:cs typeface="Microsoft Sans Serif" panose="020B0604020202020204" pitchFamily="34" charset="0"/>
                </a:rPr>
                <a:t>RE/MAX Alliance</a:t>
              </a:r>
              <a:br>
                <a:rPr lang="en-US" sz="1000" dirty="0">
                  <a:latin typeface="Century Gothic" panose="020B0502020202020204" pitchFamily="34" charset="0"/>
                  <a:cs typeface="Microsoft Sans Serif" panose="020B0604020202020204" pitchFamily="34" charset="0"/>
                </a:rPr>
              </a:br>
              <a:r>
                <a:rPr lang="en-US" sz="1000" dirty="0">
                  <a:latin typeface="Century Gothic" panose="020B0502020202020204" pitchFamily="34" charset="0"/>
                  <a:cs typeface="Microsoft Sans Serif" panose="020B0604020202020204" pitchFamily="34" charset="0"/>
                </a:rPr>
                <a:t>1200 Two Island Ct., Ste. A</a:t>
              </a:r>
              <a:br>
                <a:rPr lang="en-US" sz="1000" dirty="0">
                  <a:latin typeface="Century Gothic" panose="020B0502020202020204" pitchFamily="34" charset="0"/>
                  <a:cs typeface="Microsoft Sans Serif" panose="020B0604020202020204" pitchFamily="34" charset="0"/>
                </a:rPr>
              </a:br>
              <a:r>
                <a:rPr lang="en-US" sz="1000" dirty="0">
                  <a:latin typeface="Century Gothic" panose="020B0502020202020204" pitchFamily="34" charset="0"/>
                  <a:cs typeface="Microsoft Sans Serif" panose="020B0604020202020204" pitchFamily="34" charset="0"/>
                </a:rPr>
                <a:t>Mt. Pleasant, SC 29466</a:t>
              </a:r>
            </a:p>
          </p:txBody>
        </p:sp>
        <p:pic>
          <p:nvPicPr>
            <p:cNvPr id="23" name="Picture 2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7246" y="8948599"/>
              <a:ext cx="541508" cy="536147"/>
            </a:xfrm>
            <a:prstGeom prst="rect">
              <a:avLst/>
            </a:prstGeom>
          </p:spPr>
        </p:pic>
      </p:grpSp>
      <p:pic>
        <p:nvPicPr>
          <p:cNvPr id="16"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7599317"/>
            <a:ext cx="1533916" cy="1150437"/>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8851230"/>
            <a:ext cx="1533916" cy="1150437"/>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199" y="82735"/>
            <a:ext cx="1533915" cy="115043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1335498"/>
            <a:ext cx="1533916" cy="1150437"/>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6200" y="2588262"/>
            <a:ext cx="1533916" cy="1150437"/>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6200" y="3841026"/>
            <a:ext cx="1533916" cy="1150437"/>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5" name="Picture 4"/>
          <p:cNvPicPr>
            <a:picLocks noChangeAspect="1"/>
          </p:cNvPicPr>
          <p:nvPr/>
        </p:nvPicPr>
        <p:blipFill rotWithShape="1">
          <a:blip r:embed="rId12" cstate="print">
            <a:extLst>
              <a:ext uri="{28A0092B-C50C-407E-A947-70E740481C1C}">
                <a14:useLocalDpi xmlns:a14="http://schemas.microsoft.com/office/drawing/2010/main" val="0"/>
              </a:ext>
            </a:extLst>
          </a:blip>
          <a:srcRect l="13964" t="29677"/>
          <a:stretch/>
        </p:blipFill>
        <p:spPr>
          <a:xfrm>
            <a:off x="6777736" y="8850404"/>
            <a:ext cx="938782" cy="1152144"/>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191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Gabriola</vt:lpstr>
      <vt:lpstr>Microsoft Sans Serif</vt:lpstr>
      <vt:lpstr>Office Theme</vt:lpstr>
      <vt:lpstr>1678 Mepkin Road West Ashley Plantation | Charleston, SC 29407 MLS# 17027386 | $219,900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2017-10-23T19:23:49Z</dcterms:modified>
</cp:coreProperties>
</file>