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4/8/2019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3289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4/8/2019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821413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4/8/2019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054756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4/8/2019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05693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4/8/2019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130997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4/8/2019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04789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4/8/2019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911465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4/8/2019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038724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4/8/2019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293967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4/8/2019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47424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4/8/2019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24118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CD2A90B-18DF-4C6F-99F9-DAAC5E6BA37F}" type="datetimeFigureOut">
              <a:rPr lang="en-US" smtClean="0"/>
              <a:t>4/8/2019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368110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6000" r="-36000"/>
          </a:stretch>
        </a:blipFill>
        <a:effectLst/>
      </p:bgPr>
    </p:bg>
    <p:spTree>
      <p:nvGrpSpPr>
        <p:cNvPr id="1" name=""/>
        <p:cNvGrpSpPr/>
        <p:nvPr/>
      </p:nvGrpSpPr>
      <p:grpSpPr>
        <a:xfrm>
          <a:off x="0" y="0"/>
          <a:ext cx="0" cy="0"/>
          <a:chOff x="0" y="0"/>
          <a:chExt cx="0" cy="0"/>
        </a:xfrm>
      </p:grpSpPr>
      <p:sp>
        <p:nvSpPr>
          <p:cNvPr id="4" name="Rectangle 3"/>
          <p:cNvSpPr/>
          <p:nvPr/>
        </p:nvSpPr>
        <p:spPr>
          <a:xfrm>
            <a:off x="0" y="6613345"/>
            <a:ext cx="5317441" cy="2308324"/>
          </a:xfrm>
          <a:prstGeom prst="rect">
            <a:avLst/>
          </a:prstGeom>
        </p:spPr>
        <p:txBody>
          <a:bodyPr wrap="square">
            <a:spAutoFit/>
          </a:bodyPr>
          <a:lstStyle/>
          <a:p>
            <a:pPr algn="ctr"/>
            <a:r>
              <a:rPr lang="en-US" sz="1200" b="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This beautiful Custom Built Home was designed by Carl McCants, III. Along with the breathtaking </a:t>
            </a:r>
            <a:r>
              <a:rPr lang="en-US" sz="1200" b="1" dirty="0" err="1">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veiws</a:t>
            </a:r>
            <a:r>
              <a:rPr lang="en-US" sz="1200" b="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 of the Atlantic Ocean you will have from practically every window, including the rooftop deck, your personal in-ground pool is in your back yard. This 2 story spacious 5 BR 5 BA home has all the comforts of prestige beachfront living. Antique heart pine floors throughout. The kitchen is equipped with State of the Art Appliances, including dual convection oven, Built-in microwave, refrigerator and dishwasher, Along with custom built cabinetry &amp; granite countertops. The Dual Masters come with amazing Ocean Views. The Master Baths are equipped with garden tubs and separate walk in steam showers. Home is equipped with an elevator that services all floors. </a:t>
            </a:r>
          </a:p>
        </p:txBody>
      </p:sp>
      <p:sp>
        <p:nvSpPr>
          <p:cNvPr id="5" name="Rectangle 4"/>
          <p:cNvSpPr/>
          <p:nvPr/>
        </p:nvSpPr>
        <p:spPr>
          <a:xfrm>
            <a:off x="0" y="42595"/>
            <a:ext cx="7772400" cy="538609"/>
          </a:xfrm>
          <a:prstGeom prst="rect">
            <a:avLst/>
          </a:prstGeom>
        </p:spPr>
        <p:txBody>
          <a:bodyPr wrap="square">
            <a:spAutoFit/>
          </a:bodyPr>
          <a:lstStyle/>
          <a:p>
            <a:pPr algn="ctr"/>
            <a:r>
              <a:rPr lang="en-US" sz="2900" b="1">
                <a:solidFill>
                  <a:schemeClr val="bg1"/>
                </a:solidFill>
                <a:effectLst>
                  <a:outerShdw blurRad="38100" dist="38100" dir="2700000" algn="tl">
                    <a:srgbClr val="000000">
                      <a:alpha val="43137"/>
                    </a:srgbClr>
                  </a:outerShdw>
                </a:effectLst>
                <a:latin typeface="Segoe Script" panose="030B0504020000000003" pitchFamily="66" charset="0"/>
              </a:rPr>
              <a:t>Ocean Views - Motivated Seller</a:t>
            </a:r>
            <a:endParaRPr lang="en-US" sz="2900" b="1" dirty="0">
              <a:solidFill>
                <a:schemeClr val="bg1"/>
              </a:solidFill>
              <a:effectLst>
                <a:outerShdw blurRad="38100" dist="38100" dir="2700000" algn="tl">
                  <a:srgbClr val="000000">
                    <a:alpha val="43137"/>
                  </a:srgbClr>
                </a:outerShdw>
              </a:effectLst>
              <a:latin typeface="Segoe Script" panose="030B0504020000000003" pitchFamily="66" charset="0"/>
            </a:endParaRPr>
          </a:p>
        </p:txBody>
      </p:sp>
      <p:sp>
        <p:nvSpPr>
          <p:cNvPr id="6" name="Rectangle 5"/>
          <p:cNvSpPr/>
          <p:nvPr/>
        </p:nvSpPr>
        <p:spPr>
          <a:xfrm>
            <a:off x="0" y="9229327"/>
            <a:ext cx="7772400" cy="584775"/>
          </a:xfrm>
          <a:prstGeom prst="rect">
            <a:avLst/>
          </a:prstGeom>
        </p:spPr>
        <p:txBody>
          <a:bodyPr wrap="square">
            <a:spAutoFit/>
          </a:bodyPr>
          <a:lstStyle/>
          <a:p>
            <a:pPr algn="ctr"/>
            <a:r>
              <a:rPr lang="en-US" b="1" dirty="0">
                <a:solidFill>
                  <a:schemeClr val="bg1"/>
                </a:solidFill>
                <a:latin typeface="Segoe UI" panose="020B0502040204020203" pitchFamily="34" charset="0"/>
                <a:cs typeface="Segoe UI" panose="020B0502040204020203" pitchFamily="34" charset="0"/>
              </a:rPr>
              <a:t>Charles Salmonsen</a:t>
            </a:r>
          </a:p>
          <a:p>
            <a:pPr algn="ctr"/>
            <a:r>
              <a:rPr lang="en-US" sz="1400" dirty="0">
                <a:solidFill>
                  <a:schemeClr val="bg1"/>
                </a:solidFill>
                <a:latin typeface="Segoe UI" panose="020B0502040204020203" pitchFamily="34" charset="0"/>
                <a:cs typeface="Segoe UI" panose="020B0502040204020203" pitchFamily="34" charset="0"/>
              </a:rPr>
              <a:t>M (843) 224-0300 | O (843) 388-6613 | charles@salmonsen.com</a:t>
            </a:r>
            <a:endParaRPr lang="en-US" sz="1400" dirty="0"/>
          </a:p>
        </p:txBody>
      </p:sp>
      <p:sp>
        <p:nvSpPr>
          <p:cNvPr id="7" name="Rectangle 6"/>
          <p:cNvSpPr/>
          <p:nvPr/>
        </p:nvSpPr>
        <p:spPr>
          <a:xfrm>
            <a:off x="0" y="9802276"/>
            <a:ext cx="7772400" cy="246221"/>
          </a:xfrm>
          <a:prstGeom prst="rect">
            <a:avLst/>
          </a:prstGeom>
        </p:spPr>
        <p:txBody>
          <a:bodyPr wrap="square">
            <a:spAutoFit/>
          </a:bodyPr>
          <a:lstStyle/>
          <a:p>
            <a:pPr algn="ctr"/>
            <a:r>
              <a:rPr lang="en-US" sz="1000" dirty="0">
                <a:solidFill>
                  <a:schemeClr val="bg1"/>
                </a:solidFill>
                <a:latin typeface="Segoe UI" panose="020B0502040204020203" pitchFamily="34" charset="0"/>
                <a:cs typeface="Segoe UI" panose="020B0502040204020203" pitchFamily="34" charset="0"/>
              </a:rPr>
              <a:t>Salmonsen Realty | 864 </a:t>
            </a:r>
            <a:r>
              <a:rPr lang="en-US" sz="1000" dirty="0" err="1">
                <a:solidFill>
                  <a:schemeClr val="bg1"/>
                </a:solidFill>
                <a:latin typeface="Segoe UI" panose="020B0502040204020203" pitchFamily="34" charset="0"/>
                <a:cs typeface="Segoe UI" panose="020B0502040204020203" pitchFamily="34" charset="0"/>
              </a:rPr>
              <a:t>Lowcountry</a:t>
            </a:r>
            <a:r>
              <a:rPr lang="en-US" sz="1000" dirty="0">
                <a:solidFill>
                  <a:schemeClr val="bg1"/>
                </a:solidFill>
                <a:latin typeface="Segoe UI" panose="020B0502040204020203" pitchFamily="34" charset="0"/>
                <a:cs typeface="Segoe UI" panose="020B0502040204020203" pitchFamily="34" charset="0"/>
              </a:rPr>
              <a:t> Blvd Ste B | Mt Pleasant, SC 29464</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41348" y="678068"/>
            <a:ext cx="1929333" cy="1447000"/>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7970" y="678068"/>
            <a:ext cx="4821500" cy="3616124"/>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41452" y="2358139"/>
            <a:ext cx="1929125" cy="1446844"/>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36576" y="4319550"/>
            <a:ext cx="1371600" cy="1028700"/>
          </a:xfrm>
          <a:prstGeom prst="rect">
            <a:avLst/>
          </a:prstGeom>
          <a:effectLst>
            <a:outerShdw blurRad="63500" sx="102000" sy="102000" algn="ctr" rotWithShape="0">
              <a:prstClr val="black">
                <a:alpha val="40000"/>
              </a:prstClr>
            </a:outerShdw>
          </a:effectLst>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41863" y="4038054"/>
            <a:ext cx="1928302" cy="1446227"/>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441502" y="7397191"/>
            <a:ext cx="1929024" cy="1446768"/>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441502" y="5717352"/>
            <a:ext cx="1929024" cy="1446768"/>
          </a:xfrm>
          <a:prstGeom prst="rect">
            <a:avLst/>
          </a:prstGeom>
          <a:ln>
            <a:noFill/>
          </a:ln>
          <a:effectLst>
            <a:outerShdw blurRad="292100" dist="139700" dir="2700000" algn="tl" rotWithShape="0">
              <a:srgbClr val="333333">
                <a:alpha val="65000"/>
              </a:srgbClr>
            </a:outerShdw>
          </a:effectLst>
        </p:spPr>
      </p:pic>
      <p:sp>
        <p:nvSpPr>
          <p:cNvPr id="2" name="Rectangle 1">
            <a:extLst>
              <a:ext uri="{FF2B5EF4-FFF2-40B4-BE49-F238E27FC236}">
                <a16:creationId xmlns:a16="http://schemas.microsoft.com/office/drawing/2014/main" id="{95FB9836-4E82-4889-95B8-37ED093037D9}"/>
              </a:ext>
            </a:extLst>
          </p:cNvPr>
          <p:cNvSpPr/>
          <p:nvPr/>
        </p:nvSpPr>
        <p:spPr>
          <a:xfrm>
            <a:off x="0" y="4404151"/>
            <a:ext cx="5317441" cy="954107"/>
          </a:xfrm>
          <a:prstGeom prst="rect">
            <a:avLst/>
          </a:prstGeom>
        </p:spPr>
        <p:txBody>
          <a:bodyPr wrap="square">
            <a:spAutoFit/>
          </a:bodyPr>
          <a:lstStyle/>
          <a:p>
            <a:pPr algn="ctr"/>
            <a:r>
              <a:rPr lang="en-US" sz="2000" b="1" dirty="0">
                <a:solidFill>
                  <a:schemeClr val="bg1"/>
                </a:solidFill>
                <a:latin typeface="Segoe UI" panose="020B0502040204020203" pitchFamily="34" charset="0"/>
                <a:cs typeface="Segoe UI" panose="020B0502040204020203" pitchFamily="34" charset="0"/>
              </a:rPr>
              <a:t>1679 E Ashley Avenue A</a:t>
            </a:r>
          </a:p>
          <a:p>
            <a:pPr algn="ctr"/>
            <a:r>
              <a:rPr lang="en-US" dirty="0">
                <a:solidFill>
                  <a:schemeClr val="bg1"/>
                </a:solidFill>
                <a:latin typeface="Segoe UI" panose="020B0502040204020203" pitchFamily="34" charset="0"/>
                <a:cs typeface="Segoe UI" panose="020B0502040204020203" pitchFamily="34" charset="0"/>
              </a:rPr>
              <a:t>Folly Beach, SC 29439</a:t>
            </a:r>
          </a:p>
          <a:p>
            <a:pPr algn="ctr"/>
            <a:r>
              <a:rPr lang="en-US" dirty="0">
                <a:solidFill>
                  <a:schemeClr val="bg1"/>
                </a:solidFill>
                <a:latin typeface="Segoe UI" panose="020B0502040204020203" pitchFamily="34" charset="0"/>
                <a:cs typeface="Segoe UI" panose="020B0502040204020203" pitchFamily="34" charset="0"/>
              </a:rPr>
              <a:t>MLS# 19007972 | $1,399,995</a:t>
            </a:r>
            <a:endParaRPr lang="en-US" dirty="0">
              <a:solidFill>
                <a:schemeClr val="bg1"/>
              </a:solidFill>
            </a:endParaRPr>
          </a:p>
        </p:txBody>
      </p:sp>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TotalTime>
  <Words>190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Segoe Script</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12</cp:revision>
  <dcterms:created xsi:type="dcterms:W3CDTF">2017-07-11T13:56:54Z</dcterms:created>
  <dcterms:modified xsi:type="dcterms:W3CDTF">2019-04-08T11:17:05Z</dcterms:modified>
</cp:coreProperties>
</file>