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8/9/2017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8/9/2017</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89000"/>
              </a:schemeClr>
            </a:gs>
            <a:gs pos="23000">
              <a:schemeClr val="accent5">
                <a:lumMod val="89000"/>
              </a:schemeClr>
            </a:gs>
            <a:gs pos="69000">
              <a:schemeClr val="accent5">
                <a:lumMod val="75000"/>
              </a:schemeClr>
            </a:gs>
            <a:gs pos="97000">
              <a:schemeClr val="accent5">
                <a:lumMod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380101" y="0"/>
            <a:ext cx="7678299" cy="777657"/>
          </a:xfrm>
        </p:spPr>
        <p:txBody>
          <a:bodyPr anchor="ctr">
            <a:noAutofit/>
          </a:bodyPr>
          <a:lstStyle/>
          <a:p>
            <a:r>
              <a:rPr lang="en-US" sz="2400" dirty="0">
                <a:solidFill>
                  <a:srgbClr val="FFFF00"/>
                </a:solidFill>
                <a:effectLst/>
              </a:rPr>
              <a:t>FANTASTIC VALUE 3 BEDROOM </a:t>
            </a:r>
            <a:r>
              <a:rPr lang="en-US" sz="2400" dirty="0" err="1">
                <a:solidFill>
                  <a:srgbClr val="FFFF00"/>
                </a:solidFill>
                <a:effectLst/>
              </a:rPr>
              <a:t>TownHOME</a:t>
            </a:r>
            <a:r>
              <a:rPr lang="en-US" sz="2400" dirty="0">
                <a:solidFill>
                  <a:srgbClr val="FFFF00"/>
                </a:solidFill>
                <a:effectLst/>
              </a:rPr>
              <a:t> WITH GARAGE!</a:t>
            </a:r>
            <a:endParaRPr lang="en-US" sz="2400" i="1" dirty="0">
              <a:solidFill>
                <a:srgbClr val="FFFF00"/>
              </a:solidFill>
            </a:endParaRPr>
          </a:p>
        </p:txBody>
      </p:sp>
      <p:sp>
        <p:nvSpPr>
          <p:cNvPr id="3" name="Subtitle 2"/>
          <p:cNvSpPr>
            <a:spLocks noGrp="1"/>
          </p:cNvSpPr>
          <p:nvPr>
            <p:ph type="subTitle" idx="1"/>
          </p:nvPr>
        </p:nvSpPr>
        <p:spPr>
          <a:xfrm>
            <a:off x="0" y="3159970"/>
            <a:ext cx="10058400" cy="3062757"/>
          </a:xfrm>
        </p:spPr>
        <p:txBody>
          <a:bodyPr anchor="ctr">
            <a:noAutofit/>
          </a:bodyPr>
          <a:lstStyle/>
          <a:p>
            <a:r>
              <a:rPr lang="en-US" sz="1900" dirty="0">
                <a:effectLst>
                  <a:outerShdw blurRad="38100" dist="38100" dir="2700000" algn="tl">
                    <a:srgbClr val="000000">
                      <a:alpha val="43137"/>
                    </a:srgbClr>
                  </a:outerShdw>
                </a:effectLst>
              </a:rPr>
              <a:t>OWNER SAYS SELL NOW!!! PRICE SLASHED ON THIS BETTER THAN NEW TOWNHOME WITH 1-CAR GARAGE!!! PRICED BELOW MARKET VALUE! This is the one you've been waiting for!! Brand new flooring throughout! Brand new stainless steel appliances including refrigerator, microwave, smooth-top range and dishwasher! Brand New exterior lights! New vertical blinds on sliding glass door off dining area! New white ceiling fan in family room, which will go with any decor! This large townhome offers 3 good-sized bedrooms on 2nd floor, including Master Suite with 2 WALK-IN CLOSETS! Master bath has large soaking tub and separate shower, plus his &amp; her sinks. Nice patio area in back for grilling out and relaxing. One car garage has storage room off back wall.</a:t>
            </a:r>
          </a:p>
        </p:txBody>
      </p:sp>
      <p:sp>
        <p:nvSpPr>
          <p:cNvPr id="4" name="Rectangle 3"/>
          <p:cNvSpPr/>
          <p:nvPr/>
        </p:nvSpPr>
        <p:spPr>
          <a:xfrm>
            <a:off x="6400800" y="801231"/>
            <a:ext cx="3657600" cy="2246769"/>
          </a:xfrm>
          <a:prstGeom prst="rect">
            <a:avLst/>
          </a:prstGeom>
        </p:spPr>
        <p:txBody>
          <a:bodyPr wrap="square">
            <a:spAutoFit/>
          </a:bodyPr>
          <a:lstStyle/>
          <a:p>
            <a:pPr algn="ctr"/>
            <a:r>
              <a:rPr lang="en-US" sz="2600" dirty="0">
                <a:solidFill>
                  <a:schemeClr val="tx2"/>
                </a:solidFill>
                <a:effectLst>
                  <a:outerShdw blurRad="38100" dist="38100" dir="2700000" algn="tl">
                    <a:srgbClr val="000000">
                      <a:alpha val="43137"/>
                    </a:srgbClr>
                  </a:outerShdw>
                </a:effectLst>
              </a:rPr>
              <a:t>167 Grand Oaks Drive</a:t>
            </a:r>
          </a:p>
          <a:p>
            <a:pPr algn="ctr"/>
            <a:r>
              <a:rPr lang="en-US" dirty="0">
                <a:solidFill>
                  <a:schemeClr val="tx2"/>
                </a:solidFill>
                <a:effectLst>
                  <a:outerShdw blurRad="38100" dist="38100" dir="2700000" algn="tl">
                    <a:srgbClr val="000000">
                      <a:alpha val="43137"/>
                    </a:srgbClr>
                  </a:outerShdw>
                </a:effectLst>
              </a:rPr>
              <a:t>Grand Oaks Preserve</a:t>
            </a:r>
          </a:p>
          <a:p>
            <a:pPr algn="ctr"/>
            <a:r>
              <a:rPr lang="en-US" dirty="0">
                <a:solidFill>
                  <a:schemeClr val="tx2"/>
                </a:solidFill>
                <a:effectLst>
                  <a:outerShdw blurRad="38100" dist="38100" dir="2700000" algn="tl">
                    <a:srgbClr val="000000">
                      <a:alpha val="43137"/>
                    </a:srgbClr>
                  </a:outerShdw>
                </a:effectLst>
              </a:rPr>
              <a:t>Ladson, SC 29456</a:t>
            </a:r>
          </a:p>
          <a:p>
            <a:pPr algn="ctr"/>
            <a:r>
              <a:rPr lang="en-US" dirty="0">
                <a:solidFill>
                  <a:schemeClr val="tx2"/>
                </a:solidFill>
                <a:effectLst>
                  <a:outerShdw blurRad="38100" dist="38100" dir="2700000" algn="tl">
                    <a:srgbClr val="000000">
                      <a:alpha val="43137"/>
                    </a:srgbClr>
                  </a:outerShdw>
                </a:effectLst>
              </a:rPr>
              <a:t>MLS# 17009737</a:t>
            </a:r>
          </a:p>
          <a:p>
            <a:pPr algn="ctr"/>
            <a:r>
              <a:rPr lang="en-US" dirty="0">
                <a:solidFill>
                  <a:schemeClr val="tx2"/>
                </a:solidFill>
                <a:effectLst>
                  <a:outerShdw blurRad="38100" dist="38100" dir="2700000" algn="tl">
                    <a:srgbClr val="000000">
                      <a:alpha val="43137"/>
                    </a:srgbClr>
                  </a:outerShdw>
                </a:effectLst>
              </a:rPr>
              <a:t>$121,500</a:t>
            </a:r>
          </a:p>
          <a:p>
            <a:pPr algn="ctr"/>
            <a:endParaRPr lang="nb-NO" sz="1600" b="1" i="1" dirty="0">
              <a:solidFill>
                <a:schemeClr val="tx2"/>
              </a:solidFill>
              <a:effectLst>
                <a:outerShdw blurRad="38100" dist="38100" dir="2700000" algn="tl">
                  <a:srgbClr val="000000">
                    <a:alpha val="43137"/>
                  </a:srgbClr>
                </a:outerShdw>
              </a:effectLst>
            </a:endParaRPr>
          </a:p>
          <a:p>
            <a:pPr algn="ctr"/>
            <a:r>
              <a:rPr lang="nb-NO" sz="1800" b="1" i="1" dirty="0">
                <a:solidFill>
                  <a:schemeClr val="tx2"/>
                </a:solidFill>
                <a:effectLst>
                  <a:outerShdw blurRad="38100" dist="38100" dir="2700000" algn="tl">
                    <a:srgbClr val="000000">
                      <a:alpha val="43137"/>
                    </a:srgbClr>
                  </a:outerShdw>
                </a:effectLst>
              </a:rPr>
              <a:t>3 Bedroom | 2½  Baths</a:t>
            </a:r>
            <a:endParaRPr lang="en-US" sz="1800" b="1" i="1" dirty="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43319"/>
            <a:ext cx="2227701" cy="2970269"/>
          </a:xfrm>
          <a:prstGeom prst="rect">
            <a:avLst/>
          </a:prstGeom>
          <a:ln>
            <a:noFill/>
          </a:ln>
        </p:spPr>
      </p:pic>
      <p:sp>
        <p:nvSpPr>
          <p:cNvPr id="6" name="Rectangle 5"/>
          <p:cNvSpPr/>
          <p:nvPr/>
        </p:nvSpPr>
        <p:spPr>
          <a:xfrm>
            <a:off x="0" y="6288316"/>
            <a:ext cx="10076791" cy="1446550"/>
          </a:xfrm>
          <a:prstGeom prst="rect">
            <a:avLst/>
          </a:prstGeom>
        </p:spPr>
        <p:txBody>
          <a:bodyPr wrap="square">
            <a:spAutoFit/>
          </a:bodyPr>
          <a:lstStyle/>
          <a:p>
            <a:r>
              <a:rPr lang="en-US" sz="1800" b="1" dirty="0">
                <a:solidFill>
                  <a:schemeClr val="accent3">
                    <a:lumMod val="40000"/>
                    <a:lumOff val="60000"/>
                  </a:schemeClr>
                </a:solidFill>
              </a:rPr>
              <a:t>Darlene </a:t>
            </a:r>
            <a:r>
              <a:rPr lang="en-US" sz="1800" b="1" dirty="0" err="1">
                <a:solidFill>
                  <a:schemeClr val="accent3">
                    <a:lumMod val="40000"/>
                    <a:lumOff val="60000"/>
                  </a:schemeClr>
                </a:solidFill>
              </a:rPr>
              <a:t>Bollettino</a:t>
            </a:r>
            <a:endParaRPr lang="en-US" sz="1800" b="1" dirty="0">
              <a:solidFill>
                <a:schemeClr val="accent3">
                  <a:lumMod val="40000"/>
                  <a:lumOff val="60000"/>
                </a:schemeClr>
              </a:solidFill>
            </a:endParaRPr>
          </a:p>
          <a:p>
            <a:r>
              <a:rPr lang="en-US" sz="1400" b="1" dirty="0">
                <a:solidFill>
                  <a:schemeClr val="accent3">
                    <a:lumMod val="40000"/>
                    <a:lumOff val="60000"/>
                  </a:schemeClr>
                </a:solidFill>
              </a:rPr>
              <a:t>Miler Properties</a:t>
            </a:r>
          </a:p>
          <a:p>
            <a:r>
              <a:rPr lang="en-US" sz="1400" b="1" dirty="0">
                <a:solidFill>
                  <a:schemeClr val="accent3">
                    <a:lumMod val="40000"/>
                    <a:lumOff val="60000"/>
                  </a:schemeClr>
                </a:solidFill>
              </a:rPr>
              <a:t>Office: 843-821-1111</a:t>
            </a:r>
          </a:p>
          <a:p>
            <a:r>
              <a:rPr lang="en-US" sz="1400" b="1" dirty="0">
                <a:solidFill>
                  <a:schemeClr val="accent3">
                    <a:lumMod val="40000"/>
                    <a:lumOff val="60000"/>
                  </a:schemeClr>
                </a:solidFill>
              </a:rPr>
              <a:t>Cell: 843-209-8955</a:t>
            </a:r>
          </a:p>
          <a:p>
            <a:r>
              <a:rPr lang="en-US" sz="1400" b="1" dirty="0">
                <a:solidFill>
                  <a:schemeClr val="accent3">
                    <a:lumMod val="40000"/>
                    <a:lumOff val="60000"/>
                  </a:schemeClr>
                </a:solidFill>
              </a:rPr>
              <a:t>dbollo84@yahoo.com</a:t>
            </a:r>
            <a:br>
              <a:rPr lang="en-US" sz="1400" b="1" dirty="0">
                <a:solidFill>
                  <a:schemeClr val="accent3">
                    <a:lumMod val="40000"/>
                    <a:lumOff val="60000"/>
                  </a:schemeClr>
                </a:solidFill>
              </a:rPr>
            </a:br>
            <a:r>
              <a:rPr lang="en-US" sz="1400" b="1" dirty="0">
                <a:solidFill>
                  <a:schemeClr val="accent3">
                    <a:lumMod val="40000"/>
                    <a:lumOff val="60000"/>
                  </a:schemeClr>
                </a:solidFill>
              </a:rPr>
              <a:t>www.milerproperties.com</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12012" y="777657"/>
            <a:ext cx="1488788" cy="1116591"/>
          </a:xfrm>
          <a:prstGeom prst="rect">
            <a:avLst/>
          </a:prstGeom>
          <a:ln>
            <a:no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12012" y="1996997"/>
            <a:ext cx="1488788" cy="1116591"/>
          </a:xfrm>
          <a:prstGeom prst="rect">
            <a:avLst/>
          </a:prstGeom>
          <a:ln>
            <a:no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2179" y="6344558"/>
            <a:ext cx="1778754" cy="1334065"/>
          </a:xfrm>
          <a:prstGeom prst="rect">
            <a:avLst/>
          </a:prstGeom>
          <a:ln>
            <a:no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6655" y="6345837"/>
            <a:ext cx="1775344" cy="1331508"/>
          </a:xfrm>
          <a:prstGeom prst="rect">
            <a:avLst/>
          </a:prstGeom>
          <a:ln>
            <a:no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01662" y="788174"/>
            <a:ext cx="1488788" cy="1116591"/>
          </a:xfrm>
          <a:prstGeom prst="rect">
            <a:avLst/>
          </a:prstGeom>
          <a:ln>
            <a:no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01662" y="2007514"/>
            <a:ext cx="1488788" cy="1116591"/>
          </a:xfrm>
          <a:prstGeom prst="rect">
            <a:avLst/>
          </a:prstGeom>
          <a:ln>
            <a:no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04417" y="6344558"/>
            <a:ext cx="1778754" cy="1334065"/>
          </a:xfrm>
          <a:prstGeom prst="rect">
            <a:avLst/>
          </a:prstGeom>
          <a:ln>
            <a:noFill/>
          </a:ln>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85484" y="6345837"/>
            <a:ext cx="1775344" cy="1331508"/>
          </a:xfrm>
          <a:prstGeom prst="rect">
            <a:avLst/>
          </a:prstGeom>
          <a:ln>
            <a:no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141</TotalTime>
  <Words>179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FANTASTIC VALUE 3 BEDROOM TownHOME WITH GARAGE!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24</cp:revision>
  <dcterms:created xsi:type="dcterms:W3CDTF">2006-08-16T00:00:00Z</dcterms:created>
  <dcterms:modified xsi:type="dcterms:W3CDTF">2017-08-09T14:37:51Z</dcterms:modified>
</cp:coreProperties>
</file>