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328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8/13/2014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913939"/>
            <a:ext cx="7772400" cy="2590562"/>
          </a:xfrm>
        </p:spPr>
        <p:txBody>
          <a:bodyPr anchor="ctr">
            <a:noAutofit/>
          </a:bodyPr>
          <a:lstStyle/>
          <a:p>
            <a:r>
              <a:rPr lang="en-US" sz="1400" dirty="0">
                <a:latin typeface="Times New Roman" panose="02020603050405020304" pitchFamily="18" charset="0"/>
                <a:cs typeface="Times New Roman" panose="02020603050405020304" pitchFamily="18" charset="0"/>
              </a:rPr>
              <a:t>This home has 5 bedrooms, 2 1/2 baths plus a home office. There is a separate living room and dining room and the home has many custom built-ins and lots of storage space. There are beautiful hardwood floors in the kitchen, dining room, living room, family room and upstairs bedroom. Kitchen has new granite counter tops, nice large cabinets and an eat-in breakfast area. You'll find a gas log fireplace in the great room that is so nice for cold winter evenings. There are some plantation shutters. The master bedroom is conveniently located on the first floor, has built in shelves and has a separate entry to the screened porch. There is a large master bathroom with double sinks in the vanity, separate shower</a:t>
            </a:r>
            <a:r>
              <a:rPr lang="en-US" sz="1400" dirty="0" smtClean="0">
                <a:latin typeface="Times New Roman" panose="02020603050405020304" pitchFamily="18" charset="0"/>
                <a:cs typeface="Times New Roman" panose="02020603050405020304" pitchFamily="18" charset="0"/>
              </a:rPr>
              <a:t>, garden </a:t>
            </a:r>
            <a:r>
              <a:rPr lang="en-US" sz="1400" dirty="0">
                <a:latin typeface="Times New Roman" panose="02020603050405020304" pitchFamily="18" charset="0"/>
                <a:cs typeface="Times New Roman" panose="02020603050405020304" pitchFamily="18" charset="0"/>
              </a:rPr>
              <a:t>tub and large walk-in closet. The large screened porch and deck off the back of the home, overlook the golf course and pond; what a view and such a nice place to relax. When you view this home, you'll know the owner is a garden lover as it is well landscaped with a beautifully maintained yard. This home has a 3 car garage so there is room for your boat. </a:t>
            </a:r>
            <a:r>
              <a:rPr lang="en-US" sz="1400" dirty="0" err="1">
                <a:latin typeface="Times New Roman" panose="02020603050405020304" pitchFamily="18" charset="0"/>
                <a:cs typeface="Times New Roman" panose="02020603050405020304" pitchFamily="18" charset="0"/>
              </a:rPr>
              <a:t>Shadowmoss</a:t>
            </a:r>
            <a:r>
              <a:rPr lang="en-US" sz="1400" dirty="0">
                <a:latin typeface="Times New Roman" panose="02020603050405020304" pitchFamily="18" charset="0"/>
                <a:cs typeface="Times New Roman" panose="02020603050405020304" pitchFamily="18" charset="0"/>
              </a:rPr>
              <a:t> has great amenities and can be accessed from Bees Ferry Rd or from Hwy. 61.</a:t>
            </a:r>
            <a:endParaRPr lang="en-US" sz="1400" dirty="0">
              <a:latin typeface="Times New Roman" panose="02020603050405020304" pitchFamily="18" charset="0"/>
              <a:cs typeface="Times New Roman" panose="02020603050405020304" pitchFamily="18" charset="0"/>
            </a:endParaRPr>
          </a:p>
        </p:txBody>
      </p:sp>
      <p:sp>
        <p:nvSpPr>
          <p:cNvPr id="4" name="Rectangle 3"/>
          <p:cNvSpPr/>
          <p:nvPr/>
        </p:nvSpPr>
        <p:spPr>
          <a:xfrm>
            <a:off x="0" y="0"/>
            <a:ext cx="7772400" cy="1066800"/>
          </a:xfrm>
          <a:prstGeom prst="rect">
            <a:avLst/>
          </a:pr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cap="small" dirty="0">
                <a:solidFill>
                  <a:schemeClr val="bg1">
                    <a:lumMod val="8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167 </a:t>
            </a:r>
            <a:r>
              <a:rPr lang="en-US" sz="3600" cap="small" dirty="0" err="1">
                <a:solidFill>
                  <a:schemeClr val="bg1">
                    <a:lumMod val="8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Shadowmoss</a:t>
            </a:r>
            <a:r>
              <a:rPr lang="en-US" sz="3600" cap="small" dirty="0">
                <a:solidFill>
                  <a:schemeClr val="bg1">
                    <a:lumMod val="8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600" cap="small" dirty="0" smtClean="0">
                <a:solidFill>
                  <a:schemeClr val="bg1">
                    <a:lumMod val="8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Parkway</a:t>
            </a:r>
          </a:p>
          <a:p>
            <a:pPr algn="ctr"/>
            <a:r>
              <a:rPr lang="en-US" sz="1800" i="1" dirty="0" err="1" smtClean="0">
                <a:solidFill>
                  <a:schemeClr val="bg1">
                    <a:lumMod val="6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Shadowmoss</a:t>
            </a:r>
            <a:r>
              <a:rPr lang="en-US" sz="1800" i="1" dirty="0" smtClean="0">
                <a:solidFill>
                  <a:schemeClr val="bg1">
                    <a:lumMod val="6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1800" i="1" dirty="0" smtClean="0">
                <a:solidFill>
                  <a:schemeClr val="bg1">
                    <a:lumMod val="6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1800" i="1" dirty="0" smtClean="0">
                <a:solidFill>
                  <a:schemeClr val="bg1">
                    <a:lumMod val="6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Charleston ~ </a:t>
            </a:r>
            <a:r>
              <a:rPr lang="en-US" sz="1800" i="1" dirty="0" smtClean="0">
                <a:solidFill>
                  <a:schemeClr val="bg1">
                    <a:lumMod val="6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MLS# </a:t>
            </a:r>
            <a:r>
              <a:rPr lang="en-US" sz="1800" i="1" dirty="0" smtClean="0">
                <a:solidFill>
                  <a:schemeClr val="bg1">
                    <a:lumMod val="6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1420211 ~ $399,000</a:t>
            </a:r>
            <a:endParaRPr lang="en-US" sz="1800" i="1" dirty="0">
              <a:solidFill>
                <a:schemeClr val="bg1">
                  <a:lumMod val="6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026" name="Picture 2" descr="Charleston SC Real Est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5350" y="-433388"/>
            <a:ext cx="3429000" cy="2190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839" t="4495" b="3401"/>
          <a:stretch/>
        </p:blipFill>
        <p:spPr>
          <a:xfrm>
            <a:off x="76200" y="1219200"/>
            <a:ext cx="4501894" cy="3123186"/>
          </a:xfrm>
          <a:prstGeom prst="rect">
            <a:avLst/>
          </a:prstGeom>
          <a:ln w="12700" cap="sq">
            <a:solidFill>
              <a:schemeClr val="tx1">
                <a:lumMod val="75000"/>
                <a:lumOff val="25000"/>
              </a:schemeClr>
            </a:solidFill>
            <a:miter lim="800000"/>
          </a:ln>
          <a:effectLst/>
        </p:spPr>
      </p:pic>
      <p:sp>
        <p:nvSpPr>
          <p:cNvPr id="14" name="Rectangle 13"/>
          <p:cNvSpPr/>
          <p:nvPr/>
        </p:nvSpPr>
        <p:spPr>
          <a:xfrm>
            <a:off x="0" y="8627239"/>
            <a:ext cx="7772400" cy="1431161"/>
          </a:xfrm>
          <a:prstGeom prst="rect">
            <a:avLst/>
          </a:prstGeom>
        </p:spPr>
        <p:txBody>
          <a:bodyPr wrap="square" anchor="ctr">
            <a:spAutoFit/>
          </a:bodyPr>
          <a:lstStyle/>
          <a:p>
            <a:pPr algn="ctr"/>
            <a:r>
              <a:rPr lang="en-US" sz="2800" cap="small" dirty="0" smtClean="0">
                <a:solidFill>
                  <a:schemeClr val="bg2">
                    <a:lumMod val="25000"/>
                  </a:schemeClr>
                </a:solidFill>
                <a:latin typeface="Times New Roman" panose="02020603050405020304" pitchFamily="18" charset="0"/>
                <a:cs typeface="Times New Roman" panose="02020603050405020304" pitchFamily="18" charset="0"/>
              </a:rPr>
              <a:t>Jack </a:t>
            </a:r>
            <a:r>
              <a:rPr lang="en-US" sz="2800" cap="small" dirty="0" smtClean="0">
                <a:solidFill>
                  <a:schemeClr val="bg2">
                    <a:lumMod val="25000"/>
                  </a:schemeClr>
                </a:solidFill>
                <a:latin typeface="Times New Roman" panose="02020603050405020304" pitchFamily="18" charset="0"/>
                <a:cs typeface="Times New Roman" panose="02020603050405020304" pitchFamily="18" charset="0"/>
              </a:rPr>
              <a:t>Bennett</a:t>
            </a:r>
            <a:endParaRPr lang="en-US" sz="2800" cap="small" dirty="0">
              <a:solidFill>
                <a:schemeClr val="bg2">
                  <a:lumMod val="25000"/>
                </a:schemeClr>
              </a:solidFill>
              <a:latin typeface="Times New Roman" panose="02020603050405020304" pitchFamily="18" charset="0"/>
              <a:cs typeface="Times New Roman" panose="02020603050405020304" pitchFamily="18" charset="0"/>
            </a:endParaRPr>
          </a:p>
          <a:p>
            <a:pPr algn="ctr"/>
            <a:r>
              <a:rPr lang="en-US" sz="1800" dirty="0" smtClean="0">
                <a:solidFill>
                  <a:schemeClr val="bg2">
                    <a:lumMod val="50000"/>
                  </a:schemeClr>
                </a:solidFill>
                <a:latin typeface="Times New Roman" panose="02020603050405020304" pitchFamily="18" charset="0"/>
                <a:cs typeface="Times New Roman" panose="02020603050405020304" pitchFamily="18" charset="0"/>
              </a:rPr>
              <a:t>Mobile - </a:t>
            </a:r>
            <a:r>
              <a:rPr lang="en-US" sz="1800" dirty="0">
                <a:solidFill>
                  <a:schemeClr val="bg2">
                    <a:lumMod val="50000"/>
                  </a:schemeClr>
                </a:solidFill>
                <a:latin typeface="Times New Roman" panose="02020603050405020304" pitchFamily="18" charset="0"/>
                <a:cs typeface="Times New Roman" panose="02020603050405020304" pitchFamily="18" charset="0"/>
              </a:rPr>
              <a:t>(843) </a:t>
            </a:r>
            <a:r>
              <a:rPr lang="en-US" sz="1800" dirty="0" smtClean="0">
                <a:solidFill>
                  <a:schemeClr val="bg2">
                    <a:lumMod val="50000"/>
                  </a:schemeClr>
                </a:solidFill>
                <a:latin typeface="Times New Roman" panose="02020603050405020304" pitchFamily="18" charset="0"/>
                <a:cs typeface="Times New Roman" panose="02020603050405020304" pitchFamily="18" charset="0"/>
              </a:rPr>
              <a:t>708-8300</a:t>
            </a:r>
            <a:endParaRPr lang="en-US" sz="1800" dirty="0" smtClean="0">
              <a:solidFill>
                <a:schemeClr val="bg2">
                  <a:lumMod val="50000"/>
                </a:schemeClr>
              </a:solidFill>
              <a:latin typeface="Times New Roman" panose="02020603050405020304" pitchFamily="18" charset="0"/>
              <a:cs typeface="Times New Roman" panose="02020603050405020304" pitchFamily="18" charset="0"/>
            </a:endParaRPr>
          </a:p>
          <a:p>
            <a:pPr algn="ctr"/>
            <a:r>
              <a:rPr lang="en-US" sz="1800" dirty="0" smtClean="0">
                <a:solidFill>
                  <a:schemeClr val="bg2">
                    <a:lumMod val="50000"/>
                  </a:schemeClr>
                </a:solidFill>
                <a:latin typeface="Times New Roman" panose="02020603050405020304" pitchFamily="18" charset="0"/>
                <a:cs typeface="Times New Roman" panose="02020603050405020304" pitchFamily="18" charset="0"/>
              </a:rPr>
              <a:t>jockbennet@gmail.com</a:t>
            </a:r>
          </a:p>
          <a:p>
            <a:pPr algn="ctr"/>
            <a:endParaRPr lang="en-US" sz="1200" dirty="0" smtClean="0">
              <a:solidFill>
                <a:schemeClr val="tx1">
                  <a:lumMod val="50000"/>
                  <a:lumOff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1100" i="1" dirty="0" err="1" smtClean="0">
                <a:solidFill>
                  <a:schemeClr val="tx1">
                    <a:lumMod val="85000"/>
                    <a:lumOff val="15000"/>
                  </a:schemeClr>
                </a:solidFill>
                <a:latin typeface="Times New Roman" panose="02020603050405020304" pitchFamily="18" charset="0"/>
                <a:cs typeface="Times New Roman" panose="02020603050405020304" pitchFamily="18" charset="0"/>
              </a:rPr>
              <a:t>Harbourtowne</a:t>
            </a:r>
            <a:r>
              <a:rPr lang="en-US" sz="1100" i="1" dirty="0" smtClean="0">
                <a:solidFill>
                  <a:schemeClr val="tx1">
                    <a:lumMod val="85000"/>
                    <a:lumOff val="15000"/>
                  </a:schemeClr>
                </a:solidFill>
                <a:latin typeface="Times New Roman" panose="02020603050405020304" pitchFamily="18" charset="0"/>
                <a:cs typeface="Times New Roman" panose="02020603050405020304" pitchFamily="18" charset="0"/>
              </a:rPr>
              <a:t> Real Estate | </a:t>
            </a: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672 Marina Drive, </a:t>
            </a:r>
            <a:r>
              <a:rPr lang="en-US" sz="1100" i="1" dirty="0" err="1">
                <a:solidFill>
                  <a:schemeClr val="tx1">
                    <a:lumMod val="85000"/>
                    <a:lumOff val="15000"/>
                  </a:schemeClr>
                </a:solidFill>
                <a:latin typeface="Times New Roman" panose="02020603050405020304" pitchFamily="18" charset="0"/>
                <a:cs typeface="Times New Roman" panose="02020603050405020304" pitchFamily="18" charset="0"/>
              </a:rPr>
              <a:t>Ste</a:t>
            </a: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 </a:t>
            </a:r>
            <a:r>
              <a:rPr lang="en-US" sz="1100" i="1" dirty="0" smtClean="0">
                <a:solidFill>
                  <a:schemeClr val="tx1">
                    <a:lumMod val="85000"/>
                    <a:lumOff val="15000"/>
                  </a:schemeClr>
                </a:solidFill>
                <a:latin typeface="Times New Roman" panose="02020603050405020304" pitchFamily="18" charset="0"/>
                <a:cs typeface="Times New Roman" panose="02020603050405020304" pitchFamily="18" charset="0"/>
              </a:rPr>
              <a:t>110 | </a:t>
            </a: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Daniel Island, SC 29492</a:t>
            </a:r>
          </a:p>
        </p:txBody>
      </p:sp>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b="24357"/>
          <a:stretch/>
        </p:blipFill>
        <p:spPr>
          <a:xfrm>
            <a:off x="4762497" y="2390268"/>
            <a:ext cx="1376729" cy="781050"/>
          </a:xfrm>
          <a:prstGeom prst="rect">
            <a:avLst/>
          </a:prstGeom>
          <a:ln w="12700" cap="sq">
            <a:solidFill>
              <a:schemeClr val="tx1">
                <a:lumMod val="75000"/>
                <a:lumOff val="25000"/>
              </a:schemeClr>
            </a:solidFill>
            <a:miter lim="800000"/>
          </a:ln>
        </p:spPr>
      </p:pic>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b="24357"/>
          <a:stretch/>
        </p:blipFill>
        <p:spPr>
          <a:xfrm>
            <a:off x="6324597" y="2390268"/>
            <a:ext cx="1376729" cy="781050"/>
          </a:xfrm>
          <a:prstGeom prst="rect">
            <a:avLst/>
          </a:prstGeom>
          <a:ln w="12700" cap="sq">
            <a:solidFill>
              <a:schemeClr val="tx1">
                <a:lumMod val="75000"/>
                <a:lumOff val="25000"/>
              </a:schemeClr>
            </a:solidFill>
            <a:miter lim="800000"/>
          </a:ln>
        </p:spPr>
      </p:pic>
      <p:pic>
        <p:nvPicPr>
          <p:cNvPr id="12" name="Picture 11"/>
          <p:cNvPicPr>
            <a:picLocks noChangeAspect="1"/>
          </p:cNvPicPr>
          <p:nvPr/>
        </p:nvPicPr>
        <p:blipFill rotWithShape="1">
          <a:blip r:embed="rId6" cstate="print">
            <a:extLst>
              <a:ext uri="{28A0092B-C50C-407E-A947-70E740481C1C}">
                <a14:useLocalDpi xmlns:a14="http://schemas.microsoft.com/office/drawing/2010/main" val="0"/>
              </a:ext>
            </a:extLst>
          </a:blip>
          <a:srcRect b="24357"/>
          <a:stretch/>
        </p:blipFill>
        <p:spPr>
          <a:xfrm>
            <a:off x="6324598" y="1219200"/>
            <a:ext cx="1376729" cy="781050"/>
          </a:xfrm>
          <a:prstGeom prst="rect">
            <a:avLst/>
          </a:prstGeom>
          <a:ln w="12700" cap="sq">
            <a:solidFill>
              <a:schemeClr val="tx1">
                <a:lumMod val="75000"/>
                <a:lumOff val="25000"/>
              </a:schemeClr>
            </a:solidFill>
            <a:miter lim="800000"/>
          </a:ln>
        </p:spPr>
      </p:pic>
      <p:pic>
        <p:nvPicPr>
          <p:cNvPr id="16" name="Picture 15"/>
          <p:cNvPicPr>
            <a:picLocks noChangeAspect="1"/>
          </p:cNvPicPr>
          <p:nvPr/>
        </p:nvPicPr>
        <p:blipFill rotWithShape="1">
          <a:blip r:embed="rId7" cstate="print">
            <a:extLst>
              <a:ext uri="{28A0092B-C50C-407E-A947-70E740481C1C}">
                <a14:useLocalDpi xmlns:a14="http://schemas.microsoft.com/office/drawing/2010/main" val="0"/>
              </a:ext>
            </a:extLst>
          </a:blip>
          <a:srcRect b="24357"/>
          <a:stretch/>
        </p:blipFill>
        <p:spPr>
          <a:xfrm>
            <a:off x="4762497" y="1219200"/>
            <a:ext cx="1376729" cy="781050"/>
          </a:xfrm>
          <a:prstGeom prst="rect">
            <a:avLst/>
          </a:prstGeom>
          <a:ln w="12700" cap="sq">
            <a:solidFill>
              <a:schemeClr val="tx1">
                <a:lumMod val="75000"/>
                <a:lumOff val="25000"/>
              </a:schemeClr>
            </a:solidFill>
            <a:miter lim="800000"/>
          </a:ln>
        </p:spPr>
      </p:pic>
      <p:sp>
        <p:nvSpPr>
          <p:cNvPr id="2" name="Rectangle 1"/>
          <p:cNvSpPr/>
          <p:nvPr/>
        </p:nvSpPr>
        <p:spPr>
          <a:xfrm>
            <a:off x="76200" y="4343174"/>
            <a:ext cx="7625126" cy="400110"/>
          </a:xfrm>
          <a:prstGeom prst="rect">
            <a:avLst/>
          </a:prstGeom>
        </p:spPr>
        <p:txBody>
          <a:bodyPr wrap="square">
            <a:spAutoFit/>
          </a:bodyPr>
          <a:lstStyle/>
          <a:p>
            <a:pPr algn="ctr"/>
            <a:r>
              <a:rPr lang="en-US" i="1" dirty="0" smtClean="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Country Club Living Without Breaking the Bank</a:t>
            </a:r>
            <a:endParaRPr lang="en-US" dirty="0">
              <a:solidFill>
                <a:schemeClr val="bg2">
                  <a:lumMod val="50000"/>
                </a:schemeClr>
              </a:solidFill>
            </a:endParaRPr>
          </a:p>
        </p:txBody>
      </p:sp>
      <p:pic>
        <p:nvPicPr>
          <p:cNvPr id="17" name="Picture 16"/>
          <p:cNvPicPr>
            <a:picLocks noChangeAspect="1"/>
          </p:cNvPicPr>
          <p:nvPr/>
        </p:nvPicPr>
        <p:blipFill rotWithShape="1">
          <a:blip r:embed="rId8" cstate="print">
            <a:extLst>
              <a:ext uri="{28A0092B-C50C-407E-A947-70E740481C1C}">
                <a14:useLocalDpi xmlns:a14="http://schemas.microsoft.com/office/drawing/2010/main" val="0"/>
              </a:ext>
            </a:extLst>
          </a:blip>
          <a:srcRect b="24357"/>
          <a:stretch/>
        </p:blipFill>
        <p:spPr>
          <a:xfrm>
            <a:off x="4762497" y="3561336"/>
            <a:ext cx="1376729" cy="781050"/>
          </a:xfrm>
          <a:prstGeom prst="rect">
            <a:avLst/>
          </a:prstGeom>
          <a:ln w="12700" cap="sq">
            <a:solidFill>
              <a:schemeClr val="tx1">
                <a:lumMod val="75000"/>
                <a:lumOff val="25000"/>
              </a:schemeClr>
            </a:solidFill>
            <a:miter lim="800000"/>
          </a:ln>
        </p:spPr>
      </p:pic>
      <p:pic>
        <p:nvPicPr>
          <p:cNvPr id="18" name="Picture 17"/>
          <p:cNvPicPr>
            <a:picLocks noChangeAspect="1"/>
          </p:cNvPicPr>
          <p:nvPr/>
        </p:nvPicPr>
        <p:blipFill rotWithShape="1">
          <a:blip r:embed="rId9" cstate="print">
            <a:extLst>
              <a:ext uri="{28A0092B-C50C-407E-A947-70E740481C1C}">
                <a14:useLocalDpi xmlns:a14="http://schemas.microsoft.com/office/drawing/2010/main" val="0"/>
              </a:ext>
            </a:extLst>
          </a:blip>
          <a:srcRect b="24357"/>
          <a:stretch/>
        </p:blipFill>
        <p:spPr>
          <a:xfrm>
            <a:off x="6324598" y="3561336"/>
            <a:ext cx="1376729" cy="781050"/>
          </a:xfrm>
          <a:prstGeom prst="rect">
            <a:avLst/>
          </a:prstGeom>
          <a:ln w="12700" cap="sq">
            <a:solidFill>
              <a:schemeClr val="tx1">
                <a:lumMod val="75000"/>
                <a:lumOff val="25000"/>
              </a:schemeClr>
            </a:solidFill>
            <a:miter lim="800000"/>
          </a:ln>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4757928"/>
            <a:ext cx="1377696" cy="1033272"/>
          </a:xfrm>
          <a:prstGeom prst="rect">
            <a:avLst/>
          </a:prstGeom>
          <a:ln w="12700" cap="sq">
            <a:solidFill>
              <a:schemeClr val="tx1">
                <a:lumMod val="75000"/>
                <a:lumOff val="25000"/>
              </a:schemeClr>
            </a:solidFill>
            <a:miter lim="800000"/>
          </a:ln>
        </p:spPr>
      </p:pic>
      <p:pic>
        <p:nvPicPr>
          <p:cNvPr id="22" name="Picture 2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762497" y="4757928"/>
            <a:ext cx="1377696" cy="1033272"/>
          </a:xfrm>
          <a:prstGeom prst="rect">
            <a:avLst/>
          </a:prstGeom>
          <a:ln w="12700" cap="sq">
            <a:solidFill>
              <a:schemeClr val="tx1">
                <a:lumMod val="75000"/>
                <a:lumOff val="25000"/>
              </a:schemeClr>
            </a:solidFill>
            <a:miter lim="800000"/>
          </a:ln>
        </p:spPr>
      </p:pic>
      <p:pic>
        <p:nvPicPr>
          <p:cNvPr id="23" name="Picture 2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200398" y="4757928"/>
            <a:ext cx="1377696" cy="1033272"/>
          </a:xfrm>
          <a:prstGeom prst="rect">
            <a:avLst/>
          </a:prstGeom>
          <a:ln w="12700" cap="sq">
            <a:solidFill>
              <a:schemeClr val="tx1">
                <a:lumMod val="75000"/>
                <a:lumOff val="25000"/>
              </a:schemeClr>
            </a:solidFill>
            <a:miter lim="800000"/>
          </a:ln>
        </p:spPr>
      </p:pic>
      <p:pic>
        <p:nvPicPr>
          <p:cNvPr id="24" name="Picture 23"/>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638299" y="4757928"/>
            <a:ext cx="1377696" cy="1033272"/>
          </a:xfrm>
          <a:prstGeom prst="rect">
            <a:avLst/>
          </a:prstGeom>
          <a:ln w="12700" cap="sq">
            <a:solidFill>
              <a:schemeClr val="tx1">
                <a:lumMod val="75000"/>
                <a:lumOff val="25000"/>
              </a:schemeClr>
            </a:solidFill>
            <a:miter lim="800000"/>
          </a:ln>
        </p:spPr>
      </p:pic>
      <p:pic>
        <p:nvPicPr>
          <p:cNvPr id="25" name="Picture 24"/>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324596" y="4757928"/>
            <a:ext cx="1377696" cy="1033272"/>
          </a:xfrm>
          <a:prstGeom prst="rect">
            <a:avLst/>
          </a:prstGeom>
          <a:ln w="12700" cap="sq">
            <a:solidFill>
              <a:schemeClr val="tx1">
                <a:lumMod val="75000"/>
                <a:lumOff val="25000"/>
              </a:schemeClr>
            </a:solidFill>
            <a:miter lim="800000"/>
          </a:ln>
        </p:spPr>
      </p:pic>
    </p:spTree>
    <p:extLst>
      <p:ext uri="{BB962C8B-B14F-4D97-AF65-F5344CB8AC3E}">
        <p14:creationId xmlns:p14="http://schemas.microsoft.com/office/powerpoint/2010/main" val="2610281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280</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8</cp:revision>
  <dcterms:created xsi:type="dcterms:W3CDTF">2006-08-16T00:00:00Z</dcterms:created>
  <dcterms:modified xsi:type="dcterms:W3CDTF">2014-08-13T18:39:25Z</dcterms:modified>
</cp:coreProperties>
</file>