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387" y="466958"/>
            <a:ext cx="4887939" cy="3247327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3386" y="0"/>
            <a:ext cx="4887940" cy="457200"/>
          </a:xfrm>
          <a:noFill/>
        </p:spPr>
        <p:txBody>
          <a:bodyPr anchor="t">
            <a:noAutofit/>
          </a:bodyPr>
          <a:lstStyle/>
          <a:p>
            <a:r>
              <a:rPr lang="en-US" sz="2800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Historic Downtown Charleston</a:t>
            </a:r>
            <a:endParaRPr lang="en-US" sz="2800" dirty="0">
              <a:ln w="3175">
                <a:solidFill>
                  <a:schemeClr val="bg2">
                    <a:lumMod val="50000"/>
                  </a:schemeClr>
                </a:solidFill>
              </a:ln>
              <a:solidFill>
                <a:schemeClr val="bg2"/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3387" y="4441687"/>
            <a:ext cx="4887939" cy="3708128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This beautiful historic home, known as the William Izard Bull House, built circa 1888. </a:t>
            </a:r>
          </a:p>
          <a:p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It is a traditional Charleston Single house by design, with heart of pine flooring and 10 foot ceilings. </a:t>
            </a:r>
          </a:p>
          <a:p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It offers off-street parking behind a beautiful wrought iron gate that accommodates 4 cars. </a:t>
            </a:r>
          </a:p>
          <a:p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The home has been meticulously restored and renovated to include an elevator. </a:t>
            </a:r>
            <a:endParaRPr lang="en-US" sz="1800" b="1" i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95400" y="8297376"/>
            <a:ext cx="4267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Claudia FitzGerald, REALTOR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693-5161</a:t>
            </a:r>
            <a:b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cvbf32@aol.com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908149" y="3724043"/>
            <a:ext cx="487841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167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Tradd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Street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South of Broad ~ Charleston ~ MLS# 17002343 ~ $2,495,000</a:t>
            </a:r>
            <a:endParaRPr lang="en-US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3" y="1488966"/>
            <a:ext cx="1737360" cy="231648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3" y="105472"/>
            <a:ext cx="1737360" cy="115422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46" y="8260794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4633" y="8262699"/>
            <a:ext cx="777240" cy="777240"/>
          </a:xfrm>
          <a:prstGeom prst="ellipse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3" y="5418212"/>
            <a:ext cx="1737360" cy="115422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3" y="4034718"/>
            <a:ext cx="1737360" cy="115422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2" y="6801705"/>
            <a:ext cx="1737360" cy="1153199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50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Historic Downtown Charleston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2017-03-31T18:35:56Z</dcterms:modified>
</cp:coreProperties>
</file>