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590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387" y="466958"/>
            <a:ext cx="4887939" cy="3247327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4022" y="0"/>
            <a:ext cx="5063978" cy="457200"/>
          </a:xfrm>
          <a:noFill/>
        </p:spPr>
        <p:txBody>
          <a:bodyPr anchor="t">
            <a:noAutofit/>
          </a:bodyPr>
          <a:lstStyle/>
          <a:p>
            <a:r>
              <a:rPr lang="en-US" sz="2800" i="1" dirty="0">
                <a:ln w="3175">
                  <a:solidFill>
                    <a:schemeClr val="bg2">
                      <a:lumMod val="75000"/>
                    </a:schemeClr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Historic Downtown Charleston</a:t>
            </a:r>
            <a:endParaRPr lang="en-US" sz="2800" dirty="0">
              <a:ln w="3175">
                <a:solidFill>
                  <a:schemeClr val="bg2">
                    <a:lumMod val="75000"/>
                  </a:schemeClr>
                </a:solidFill>
              </a:ln>
              <a:solidFill>
                <a:srgbClr val="FFFF00"/>
              </a:solidFill>
              <a:latin typeface="Bodoni MT" panose="02070603080606020203" pitchFamily="18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3387" y="4441687"/>
            <a:ext cx="4887939" cy="3708128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This beautiful historic home, known as the William Izard Bull House, built circa 1888. </a:t>
            </a:r>
          </a:p>
          <a:p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It is a traditional Charleston Single house by design, with heart of pine flooring and 10 foot ceilings. </a:t>
            </a:r>
          </a:p>
          <a:p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It offers off-street parking behind a beautiful wrought iron gate that accommodates 4 cars. </a:t>
            </a:r>
          </a:p>
          <a:p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The home has been meticulously restored and renovated to include an elevator. </a:t>
            </a:r>
            <a:endParaRPr lang="en-US" sz="1800" b="1" i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95400" y="8297376"/>
            <a:ext cx="4267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Claudia FitzGerald, REALTOR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(843) 693-5161</a:t>
            </a:r>
            <a:b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cvbf32@aol.com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908149" y="3724043"/>
            <a:ext cx="4878414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167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Tradd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Street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South of Broad ~ Charleston ~ MLS# 17002343 ~ $1,700,000</a:t>
            </a:r>
            <a:endParaRPr lang="en-US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2" y="8946177"/>
            <a:ext cx="6858002" cy="21544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Elaine Brabham and Associates, LLC • 1890 Sam </a:t>
            </a:r>
            <a:r>
              <a:rPr lang="en-US" sz="800" dirty="0" err="1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Rittenberg</a:t>
            </a:r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Boulevard, Suite 217 • Charleston, SC 29407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3" y="1488966"/>
            <a:ext cx="1737360" cy="231648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3" y="105472"/>
            <a:ext cx="1737360" cy="115422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846" y="8260794"/>
            <a:ext cx="647700" cy="7810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4633" y="8262699"/>
            <a:ext cx="777240" cy="777240"/>
          </a:xfrm>
          <a:prstGeom prst="ellipse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3" y="5418212"/>
            <a:ext cx="1737360" cy="115422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3" y="4034718"/>
            <a:ext cx="1737360" cy="115422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2" y="6801705"/>
            <a:ext cx="1737360" cy="1153199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2284162" y="2774101"/>
            <a:ext cx="4126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top">
              <a:avLst/>
            </a:prstTxWarp>
            <a:spAutoFit/>
          </a:bodyPr>
          <a:lstStyle/>
          <a:p>
            <a:pPr algn="ctr"/>
            <a:r>
              <a:rPr lang="en-US" sz="5400" i="1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Price Reduced</a:t>
            </a:r>
            <a:endParaRPr lang="en-US" sz="5400" b="0" cap="none" spc="0" dirty="0">
              <a:ln w="3175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52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Bodoni MT</vt:lpstr>
      <vt:lpstr>Calibri</vt:lpstr>
      <vt:lpstr>Office Theme</vt:lpstr>
      <vt:lpstr>Historic Downtown Charleston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36</cp:revision>
  <dcterms:created xsi:type="dcterms:W3CDTF">2006-08-16T00:00:00Z</dcterms:created>
  <dcterms:modified xsi:type="dcterms:W3CDTF">2017-07-06T21:02:37Z</dcterms:modified>
</cp:coreProperties>
</file>