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52C"/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1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hyperlink" Target="https://youtu.be/gX2D781p18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4041" y="0"/>
            <a:ext cx="3581399" cy="918150"/>
          </a:xfrm>
        </p:spPr>
        <p:txBody>
          <a:bodyPr anchor="t">
            <a:noAutofit/>
          </a:bodyPr>
          <a:lstStyle/>
          <a:p>
            <a:pPr algn="r"/>
            <a: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167 Tall Pines Road</a:t>
            </a:r>
            <a:b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Tall Pines | Ladson, SC 29456</a:t>
            </a:r>
            <a:b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MLS# 22027485 | $325,000</a:t>
            </a:r>
            <a:endParaRPr lang="en-US" sz="900" spc="0" dirty="0">
              <a:solidFill>
                <a:schemeClr val="tx2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00" y="4920328"/>
            <a:ext cx="7741157" cy="2665288"/>
          </a:xfrm>
        </p:spPr>
        <p:txBody>
          <a:bodyPr anchor="ctr">
            <a:noAutofit/>
          </a:bodyPr>
          <a:lstStyle/>
          <a:p>
            <a:pPr algn="l"/>
            <a:r>
              <a:rPr lang="en-US" sz="15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Fresh, New Completely Renovated Home in very Convenient &amp; Peaceful location of Tall Pines! Immediately notice quaint front porch to relax anytime of the day. Enter into a very spacious living area w/ beautiful wood laminate flooring, ceiling fan &amp; where you can cozy up to a fireplace on cooler days. Brand new roof, Granite countertops, stainless kitchen appliances, New HVAC system &amp; new windows. Large deck to enjoy entertaining friends &amp; family. The backyard has two amply sized, large sheds for storing equipment and more. There are two new full baths with nice hardware, as well as a total of 3 bedrooms. The Master Bedroom has its own new bathroom with custom sliding barn door &amp; walk-in closet. </a:t>
            </a:r>
            <a:br>
              <a:rPr lang="en-US" sz="150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endParaRPr lang="en-US" sz="1500" dirty="0">
              <a:solidFill>
                <a:schemeClr val="tx1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5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Enjoy this video tour: </a:t>
            </a:r>
            <a:r>
              <a:rPr lang="en-US" sz="15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  <a:hlinkClick r:id="rId2"/>
              </a:rPr>
              <a:t>https://youtu.be/gX2D781p18g</a:t>
            </a:r>
            <a:r>
              <a:rPr lang="en-US" sz="15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1" y="9136335"/>
            <a:ext cx="3046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 Stanley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832-323-5573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susancstanley@gmail.com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925" y="9197890"/>
            <a:ext cx="22410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Brand Name Real Estate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4 Carriage Lane Suite 106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8207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2700">
                  <a:noFill/>
                  <a:prstDash val="solid"/>
                </a:ln>
                <a:solidFill>
                  <a:srgbClr val="00B0F0"/>
                </a:solidFill>
                <a:latin typeface="Ink Free" panose="03080402000500000000" pitchFamily="66" charset="0"/>
                <a:cs typeface="Narkisim" panose="020E0502050101010101" pitchFamily="34" charset="-79"/>
              </a:rPr>
              <a:t>Tall Pines Complete Renovation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889083"/>
            <a:ext cx="3808962" cy="25393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5360" y="9119979"/>
            <a:ext cx="1562527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26ADD1-721A-4383-BCEC-52E0C7F2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8925" y="889082"/>
            <a:ext cx="3813047" cy="25420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647" y="3581400"/>
            <a:ext cx="1828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0123" y="3581400"/>
            <a:ext cx="1828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7705344"/>
            <a:ext cx="1828800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172" y="3581400"/>
            <a:ext cx="1828800" cy="121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7705344"/>
            <a:ext cx="1828800" cy="1219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762" y="7705344"/>
            <a:ext cx="1828800" cy="121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3584448"/>
            <a:ext cx="1828800" cy="12131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089" y="7705344"/>
            <a:ext cx="1832884" cy="1216152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674CCBE-996D-5CD2-79F5-A13045E2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2249" b="28823"/>
          <a:stretch/>
        </p:blipFill>
        <p:spPr bwMode="auto">
          <a:xfrm>
            <a:off x="228600" y="9119979"/>
            <a:ext cx="734694" cy="7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192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Bk BT</vt:lpstr>
      <vt:lpstr>Ink Free</vt:lpstr>
      <vt:lpstr>Office Theme</vt:lpstr>
      <vt:lpstr>167 Tall Pines Road Tall Pines | Ladson, SC 29456 MLS# 22027485 | $325,000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93</cp:revision>
  <dcterms:created xsi:type="dcterms:W3CDTF">2006-08-16T00:00:00Z</dcterms:created>
  <dcterms:modified xsi:type="dcterms:W3CDTF">2022-11-04T21:37:16Z</dcterms:modified>
</cp:coreProperties>
</file>