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46" d="100"/>
          <a:sy n="46" d="100"/>
        </p:scale>
        <p:origin x="2274" y="7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11/20/2020</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36000" r="-3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0" y="0"/>
            <a:ext cx="7771241" cy="434802"/>
          </a:xfrm>
          <a:noFill/>
          <a:effectLst>
            <a:outerShdw blurRad="50800" dist="38100" dir="5400000" algn="t" rotWithShape="0">
              <a:prstClr val="black">
                <a:alpha val="40000"/>
              </a:prstClr>
            </a:outerShdw>
          </a:effectLst>
        </p:spPr>
        <p:txBody>
          <a:bodyPr anchor="ctr">
            <a:noAutofit/>
          </a:bodyPr>
          <a:lstStyle/>
          <a:p>
            <a:r>
              <a:rPr lang="en-US" sz="3000" b="1" i="1" dirty="0">
                <a:ln w="3175">
                  <a:noFill/>
                </a:ln>
                <a:solidFill>
                  <a:schemeClr val="bg1"/>
                </a:solidFill>
                <a:latin typeface="Century Gothic" panose="020B0502020202020204" pitchFamily="34" charset="0"/>
              </a:rPr>
              <a:t>Large Home on Stunning 1/2 </a:t>
            </a:r>
            <a:r>
              <a:rPr lang="en-US" sz="3000" b="1" i="1">
                <a:ln w="3175">
                  <a:noFill/>
                </a:ln>
                <a:solidFill>
                  <a:schemeClr val="bg1"/>
                </a:solidFill>
                <a:latin typeface="Century Gothic" panose="020B0502020202020204" pitchFamily="34" charset="0"/>
              </a:rPr>
              <a:t>Acre Lot!</a:t>
            </a:r>
            <a:endParaRPr lang="en-US" sz="3000" i="1" dirty="0">
              <a:ln w="3175">
                <a:noFill/>
              </a:ln>
              <a:solidFill>
                <a:schemeClr val="bg1"/>
              </a:solidFill>
              <a:latin typeface="Century Gothic" panose="020B0502020202020204" pitchFamily="34" charset="0"/>
            </a:endParaRPr>
          </a:p>
        </p:txBody>
      </p:sp>
      <p:sp>
        <p:nvSpPr>
          <p:cNvPr id="3" name="Subtitle 2"/>
          <p:cNvSpPr>
            <a:spLocks noGrp="1"/>
          </p:cNvSpPr>
          <p:nvPr>
            <p:ph type="subTitle" idx="1"/>
          </p:nvPr>
        </p:nvSpPr>
        <p:spPr>
          <a:xfrm>
            <a:off x="44196" y="6346031"/>
            <a:ext cx="7684009" cy="1753092"/>
          </a:xfrm>
        </p:spPr>
        <p:txBody>
          <a:bodyPr anchor="ctr">
            <a:noAutofit/>
          </a:bodyPr>
          <a:lstStyle/>
          <a:p>
            <a:r>
              <a:rPr lang="en-US" sz="1400" dirty="0">
                <a:solidFill>
                  <a:schemeClr val="bg1"/>
                </a:solidFill>
                <a:effectLst>
                  <a:outerShdw blurRad="38100" dist="38100" dir="2700000" algn="tl">
                    <a:srgbClr val="000000">
                      <a:alpha val="43137"/>
                    </a:srgbClr>
                  </a:outerShdw>
                </a:effectLst>
                <a:latin typeface="Century Gothic" panose="020B0502020202020204" pitchFamily="34" charset="0"/>
              </a:rPr>
              <a:t>A stunningly large 4 BR/3 BTH (with an additional shower) ranch style home (over an approximate 3700 sq. ft.) on an equally impressive lot (approximately 0.54 acres). Unusual in every respect. Bonus room at end of the house could serve as an additional 5th bedroom. Extensively updated, but,...with room still for tailoring the property to one's individual tastes. All kitchen appliances to convey,...Buyer to verify all measurements/property data. A great value, given the size/location of the property, as well as the lot. A nice location,...close to everything, yet so quiet/relaxing,...and, well landscaped. Won't last too long! Sold "as is".</a:t>
            </a:r>
          </a:p>
        </p:txBody>
      </p:sp>
      <p:sp>
        <p:nvSpPr>
          <p:cNvPr id="14" name="Rectangle 13"/>
          <p:cNvSpPr/>
          <p:nvPr/>
        </p:nvSpPr>
        <p:spPr>
          <a:xfrm>
            <a:off x="0" y="9319736"/>
            <a:ext cx="3456849" cy="738664"/>
          </a:xfrm>
          <a:prstGeom prst="rect">
            <a:avLst/>
          </a:prstGeom>
        </p:spPr>
        <p:txBody>
          <a:bodyPr wrap="square">
            <a:spAutoFit/>
          </a:bodyPr>
          <a:lstStyle/>
          <a:p>
            <a:pPr algn="ctr"/>
            <a:r>
              <a:rPr lang="en-US" sz="1400" dirty="0">
                <a:solidFill>
                  <a:schemeClr val="bg1"/>
                </a:solidFill>
                <a:latin typeface="Century Gothic" panose="020B0502020202020204" pitchFamily="34" charset="0"/>
              </a:rPr>
              <a:t>The Sun Group</a:t>
            </a:r>
          </a:p>
          <a:p>
            <a:pPr algn="ctr"/>
            <a:r>
              <a:rPr lang="en-US" sz="1400" dirty="0">
                <a:solidFill>
                  <a:schemeClr val="bg1"/>
                </a:solidFill>
                <a:latin typeface="Century Gothic" panose="020B0502020202020204" pitchFamily="34" charset="0"/>
              </a:rPr>
              <a:t>P.O. </a:t>
            </a:r>
            <a:r>
              <a:rPr lang="en-US" sz="1400">
                <a:solidFill>
                  <a:schemeClr val="bg1"/>
                </a:solidFill>
                <a:latin typeface="Century Gothic" panose="020B0502020202020204" pitchFamily="34" charset="0"/>
              </a:rPr>
              <a:t>Box 2278</a:t>
            </a:r>
          </a:p>
          <a:p>
            <a:pPr algn="ctr"/>
            <a:r>
              <a:rPr lang="en-US" sz="1400">
                <a:solidFill>
                  <a:schemeClr val="bg1"/>
                </a:solidFill>
                <a:latin typeface="Century Gothic" panose="020B0502020202020204" pitchFamily="34" charset="0"/>
              </a:rPr>
              <a:t>Murrell's </a:t>
            </a:r>
            <a:r>
              <a:rPr lang="en-US" sz="1400" dirty="0">
                <a:solidFill>
                  <a:schemeClr val="bg1"/>
                </a:solidFill>
                <a:latin typeface="Century Gothic" panose="020B0502020202020204" pitchFamily="34" charset="0"/>
              </a:rPr>
              <a:t>Inlet, S.C. 29576-2278</a:t>
            </a:r>
          </a:p>
        </p:txBody>
      </p:sp>
      <p:sp>
        <p:nvSpPr>
          <p:cNvPr id="24" name="Rectangle 23"/>
          <p:cNvSpPr/>
          <p:nvPr/>
        </p:nvSpPr>
        <p:spPr>
          <a:xfrm>
            <a:off x="4315551" y="9319736"/>
            <a:ext cx="3456849" cy="738664"/>
          </a:xfrm>
          <a:prstGeom prst="rect">
            <a:avLst/>
          </a:prstGeom>
        </p:spPr>
        <p:txBody>
          <a:bodyPr wrap="square">
            <a:spAutoFit/>
          </a:bodyPr>
          <a:lstStyle/>
          <a:p>
            <a:pPr algn="ctr"/>
            <a:r>
              <a:rPr lang="fr-FR" sz="1400" b="1" dirty="0">
                <a:solidFill>
                  <a:schemeClr val="bg1"/>
                </a:solidFill>
                <a:latin typeface="Century Gothic" panose="020B0502020202020204" pitchFamily="34" charset="0"/>
              </a:rPr>
              <a:t>Don Morris</a:t>
            </a:r>
          </a:p>
          <a:p>
            <a:pPr algn="ctr"/>
            <a:r>
              <a:rPr lang="fr-FR" sz="1400" dirty="0">
                <a:solidFill>
                  <a:schemeClr val="bg1"/>
                </a:solidFill>
                <a:latin typeface="Century Gothic" panose="020B0502020202020204" pitchFamily="34" charset="0"/>
              </a:rPr>
              <a:t>843-543-2272 (Cell/</a:t>
            </a:r>
            <a:r>
              <a:rPr lang="fr-FR" sz="1400" dirty="0" err="1">
                <a:solidFill>
                  <a:schemeClr val="bg1"/>
                </a:solidFill>
                <a:latin typeface="Century Gothic" panose="020B0502020202020204" pitchFamily="34" charset="0"/>
              </a:rPr>
              <a:t>Text</a:t>
            </a:r>
            <a:r>
              <a:rPr lang="fr-FR" sz="1400">
                <a:solidFill>
                  <a:schemeClr val="bg1"/>
                </a:solidFill>
                <a:latin typeface="Century Gothic" panose="020B0502020202020204" pitchFamily="34" charset="0"/>
              </a:rPr>
              <a:t>)</a:t>
            </a:r>
          </a:p>
          <a:p>
            <a:pPr algn="ctr"/>
            <a:r>
              <a:rPr lang="fr-FR" sz="1400">
                <a:solidFill>
                  <a:schemeClr val="bg1"/>
                </a:solidFill>
                <a:latin typeface="Century Gothic" panose="020B0502020202020204" pitchFamily="34" charset="0"/>
              </a:rPr>
              <a:t>dimorris7</a:t>
            </a:r>
            <a:r>
              <a:rPr lang="fr-FR" sz="1400" dirty="0">
                <a:solidFill>
                  <a:schemeClr val="bg1"/>
                </a:solidFill>
                <a:latin typeface="Century Gothic" panose="020B0502020202020204" pitchFamily="34" charset="0"/>
              </a:rPr>
              <a:t>@gmail.com</a:t>
            </a:r>
            <a:endParaRPr lang="en-US" sz="1400" dirty="0">
              <a:solidFill>
                <a:schemeClr val="bg1"/>
              </a:solidFill>
              <a:latin typeface="Century Gothic" panose="020B0502020202020204" pitchFamily="34" charset="0"/>
            </a:endParaRPr>
          </a:p>
        </p:txBody>
      </p:sp>
      <p:pic>
        <p:nvPicPr>
          <p:cNvPr id="22" name="Picture 21">
            <a:extLst>
              <a:ext uri="{FF2B5EF4-FFF2-40B4-BE49-F238E27FC236}">
                <a16:creationId xmlns:a16="http://schemas.microsoft.com/office/drawing/2014/main" id="{616F02D0-4916-4738-9DE3-A6B64A44D6C1}"/>
              </a:ext>
            </a:extLst>
          </p:cNvPr>
          <p:cNvPicPr>
            <a:picLocks noChangeAspect="1"/>
          </p:cNvPicPr>
          <p:nvPr/>
        </p:nvPicPr>
        <p:blipFill rotWithShape="1">
          <a:blip r:embed="rId4">
            <a:extLst>
              <a:ext uri="{28A0092B-C50C-407E-A947-70E740481C1C}">
                <a14:useLocalDpi xmlns:a14="http://schemas.microsoft.com/office/drawing/2010/main" val="0"/>
              </a:ext>
            </a:extLst>
          </a:blip>
          <a:srcRect t="2247" b="13909"/>
          <a:stretch/>
        </p:blipFill>
        <p:spPr>
          <a:xfrm>
            <a:off x="1104900" y="615627"/>
            <a:ext cx="5562600" cy="3497967"/>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41770" y="8279948"/>
            <a:ext cx="1145286" cy="858965"/>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185345" y="8279949"/>
            <a:ext cx="1145285" cy="858964"/>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54CDE98A-FC06-4A46-8DD7-B013CD24BA1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270819" y="8279948"/>
            <a:ext cx="1145286" cy="858965"/>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C640E108-F0CF-4BD6-9BAC-EB3B24F2D85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356295" y="8279949"/>
            <a:ext cx="1145285" cy="858964"/>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580" y="4294419"/>
            <a:ext cx="7771241" cy="830997"/>
          </a:xfrm>
          <a:prstGeom prst="rect">
            <a:avLst/>
          </a:prstGeom>
        </p:spPr>
        <p:txBody>
          <a:bodyPr wrap="square">
            <a:spAutoFit/>
          </a:bodyPr>
          <a:lstStyle/>
          <a:p>
            <a:pPr algn="ctr"/>
            <a:r>
              <a:rPr lang="en-US" sz="2800" b="1" dirty="0">
                <a:solidFill>
                  <a:schemeClr val="bg1"/>
                </a:solidFill>
                <a:effectLst>
                  <a:outerShdw blurRad="38100" dist="38100" dir="2700000" algn="tl">
                    <a:srgbClr val="000000">
                      <a:alpha val="43137"/>
                    </a:srgbClr>
                  </a:outerShdw>
                </a:effectLst>
                <a:latin typeface="Century Gothic" panose="020B0502020202020204" pitchFamily="34" charset="0"/>
              </a:rPr>
              <a:t>1680 Crooked Pine Dr</a:t>
            </a:r>
          </a:p>
          <a:p>
            <a:pPr algn="ctr"/>
            <a:r>
              <a:rPr lang="en-US" b="1" dirty="0">
                <a:solidFill>
                  <a:schemeClr val="bg1"/>
                </a:solidFill>
                <a:effectLst>
                  <a:outerShdw blurRad="38100" dist="38100" dir="2700000" algn="tl">
                    <a:srgbClr val="000000">
                      <a:alpha val="43137"/>
                    </a:srgbClr>
                  </a:outerShdw>
                </a:effectLst>
                <a:latin typeface="Century Gothic" panose="020B0502020202020204" pitchFamily="34" charset="0"/>
              </a:rPr>
              <a:t>Deerfield ~ Myrtle Beach ~ MLS# 2016277 ~ </a:t>
            </a:r>
            <a:r>
              <a:rPr lang="en-US" b="1">
                <a:solidFill>
                  <a:schemeClr val="bg1"/>
                </a:solidFill>
                <a:effectLst>
                  <a:outerShdw blurRad="38100" dist="38100" dir="2700000" algn="tl">
                    <a:srgbClr val="000000">
                      <a:alpha val="43137"/>
                    </a:srgbClr>
                  </a:outerShdw>
                </a:effectLst>
                <a:latin typeface="Century Gothic" panose="020B0502020202020204" pitchFamily="34" charset="0"/>
              </a:rPr>
              <a:t>$309,000</a:t>
            </a:r>
            <a:endPar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pic>
        <p:nvPicPr>
          <p:cNvPr id="17" name="Picture 16">
            <a:extLst>
              <a:ext uri="{FF2B5EF4-FFF2-40B4-BE49-F238E27FC236}">
                <a16:creationId xmlns:a16="http://schemas.microsoft.com/office/drawing/2014/main" id="{1D10FB9B-69F1-4A98-ADB4-B2982FF3C68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41769" y="5306241"/>
            <a:ext cx="1145286" cy="858965"/>
          </a:xfrm>
          <a:prstGeom prst="rect">
            <a:avLst/>
          </a:prstGeom>
          <a:ln>
            <a:noFill/>
          </a:ln>
          <a:effectLst>
            <a:outerShdw blurRad="292100" dist="139700" dir="2700000" algn="tl" rotWithShape="0">
              <a:srgbClr val="333333">
                <a:alpha val="65000"/>
              </a:srgbClr>
            </a:outerShdw>
          </a:effectLst>
        </p:spPr>
      </p:pic>
      <p:pic>
        <p:nvPicPr>
          <p:cNvPr id="20" name="Picture 19">
            <a:extLst>
              <a:ext uri="{FF2B5EF4-FFF2-40B4-BE49-F238E27FC236}">
                <a16:creationId xmlns:a16="http://schemas.microsoft.com/office/drawing/2014/main" id="{41ED31B2-5DD8-4785-BD9F-C51ADDB312E6}"/>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6185344" y="5306242"/>
            <a:ext cx="1145285" cy="858964"/>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08E69E00-A05A-4CF3-B394-4309D6F74B84}"/>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4270819" y="5306241"/>
            <a:ext cx="1145286" cy="858965"/>
          </a:xfrm>
          <a:prstGeom prst="rect">
            <a:avLst/>
          </a:prstGeom>
          <a:ln>
            <a:noFill/>
          </a:ln>
          <a:effectLst>
            <a:outerShdw blurRad="292100" dist="139700" dir="2700000" algn="tl" rotWithShape="0">
              <a:srgbClr val="333333">
                <a:alpha val="65000"/>
              </a:srgbClr>
            </a:outerShdw>
          </a:effectLst>
        </p:spPr>
      </p:pic>
      <p:pic>
        <p:nvPicPr>
          <p:cNvPr id="25" name="Picture 24">
            <a:extLst>
              <a:ext uri="{FF2B5EF4-FFF2-40B4-BE49-F238E27FC236}">
                <a16:creationId xmlns:a16="http://schemas.microsoft.com/office/drawing/2014/main" id="{D02B7E90-1DD5-4C4C-B5A1-B0A039F0F44D}"/>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2356294" y="5306242"/>
            <a:ext cx="1145285" cy="8589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1729</TotalTime>
  <Words>189</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Large Home on Stunning 1/2 Acre Lot!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75</cp:revision>
  <dcterms:created xsi:type="dcterms:W3CDTF">2006-08-16T00:00:00Z</dcterms:created>
  <dcterms:modified xsi:type="dcterms:W3CDTF">2020-11-20T14:30:40Z</dcterms:modified>
</cp:coreProperties>
</file>