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AB6E"/>
    <a:srgbClr val="E9CC8A"/>
    <a:srgbClr val="CCCC00"/>
    <a:srgbClr val="E4CB94"/>
    <a:srgbClr val="CFAD6F"/>
    <a:srgbClr val="DFC280"/>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1584" y="6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7/24/2020</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18" Type="http://schemas.openxmlformats.org/officeDocument/2006/relationships/image" Target="../media/image15.jpeg"/><Relationship Id="rId3" Type="http://schemas.microsoft.com/office/2007/relationships/hdphoto" Target="../media/hdphoto1.wdp"/><Relationship Id="rId7" Type="http://schemas.microsoft.com/office/2007/relationships/hdphoto" Target="../media/hdphoto2.wdp"/><Relationship Id="rId12" Type="http://schemas.openxmlformats.org/officeDocument/2006/relationships/image" Target="../media/image9.jpeg"/><Relationship Id="rId17" Type="http://schemas.openxmlformats.org/officeDocument/2006/relationships/image" Target="../media/image14.jpeg"/><Relationship Id="rId2" Type="http://schemas.openxmlformats.org/officeDocument/2006/relationships/image" Target="../media/image1.png"/><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image" Target="../media/image3.jpg"/><Relationship Id="rId1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image" Target="../media/image2.jpeg"/><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163964" y="524216"/>
            <a:ext cx="3901673" cy="5446917"/>
          </a:xfrm>
          <a:prstGeom prst="rect">
            <a:avLst/>
          </a:prstGeom>
          <a:ln>
            <a:noFill/>
          </a:ln>
          <a:effectLst/>
        </p:spPr>
      </p:pic>
      <p:sp>
        <p:nvSpPr>
          <p:cNvPr id="3" name="Subtitle 2"/>
          <p:cNvSpPr>
            <a:spLocks noGrp="1"/>
          </p:cNvSpPr>
          <p:nvPr>
            <p:ph type="subTitle" idx="1"/>
          </p:nvPr>
        </p:nvSpPr>
        <p:spPr>
          <a:xfrm>
            <a:off x="0" y="6172200"/>
            <a:ext cx="8229600" cy="2857832"/>
          </a:xfrm>
        </p:spPr>
        <p:txBody>
          <a:bodyPr anchor="ctr">
            <a:noAutofit/>
          </a:bodyPr>
          <a:lstStyle/>
          <a:p>
            <a:r>
              <a:rPr lang="en-US" sz="1400" b="1" dirty="0">
                <a:solidFill>
                  <a:schemeClr val="bg1"/>
                </a:solidFill>
                <a:effectLst>
                  <a:outerShdw blurRad="38100" dist="38100" dir="2700000" algn="tl">
                    <a:srgbClr val="000000">
                      <a:alpha val="43137"/>
                    </a:srgbClr>
                  </a:outerShdw>
                </a:effectLst>
                <a:latin typeface="Lucida Sans" panose="020B0602030504020204" pitchFamily="34" charset="0"/>
              </a:rPr>
              <a:t>Easy living, Located in Park West, This Open floor plan town home is like new! All high end appliances, reclaimed barn wood accent wall in living area gives a great custom look. Beautiful kitchen, just </a:t>
            </a:r>
            <a:r>
              <a:rPr lang="en-US" sz="1400" b="1" dirty="0" err="1">
                <a:solidFill>
                  <a:schemeClr val="bg1"/>
                </a:solidFill>
                <a:effectLst>
                  <a:outerShdw blurRad="38100" dist="38100" dir="2700000" algn="tl">
                    <a:srgbClr val="000000">
                      <a:alpha val="43137"/>
                    </a:srgbClr>
                  </a:outerShdw>
                </a:effectLst>
                <a:latin typeface="Lucida Sans" panose="020B0602030504020204" pitchFamily="34" charset="0"/>
              </a:rPr>
              <a:t>look!All</a:t>
            </a:r>
            <a:r>
              <a:rPr lang="en-US" sz="1400" b="1" dirty="0">
                <a:solidFill>
                  <a:schemeClr val="bg1"/>
                </a:solidFill>
                <a:effectLst>
                  <a:outerShdw blurRad="38100" dist="38100" dir="2700000" algn="tl">
                    <a:srgbClr val="000000">
                      <a:alpha val="43137"/>
                    </a:srgbClr>
                  </a:outerShdw>
                </a:effectLst>
                <a:latin typeface="Lucida Sans" panose="020B0602030504020204" pitchFamily="34" charset="0"/>
              </a:rPr>
              <a:t> wide plank hardwood flooring and molding on the first floor. This three bedroom two and one half bath home is very attractive . All bedrooms upstairs, owners bath has double vanity and walk in closet. A nice patio and gas grill hook up in the area in back, all lawn care and maintenance is included in homeowner fees. Shelving in attic for additional storage. The access to 41 is very easy from this location. This is a must see. Schools, restaurants and lots of shopping nearby. Please confirm school district, square footage, and anything else important to buyer. Pool access &amp; more!</a:t>
            </a:r>
            <a:endParaRPr lang="en-US" sz="1400" b="1" i="1" dirty="0">
              <a:solidFill>
                <a:schemeClr val="bg1"/>
              </a:solidFill>
              <a:effectLst>
                <a:outerShdw blurRad="38100" dist="38100" dir="2700000" algn="tl">
                  <a:srgbClr val="000000">
                    <a:alpha val="43137"/>
                  </a:srgbClr>
                </a:outerShdw>
              </a:effectLst>
              <a:latin typeface="Lucida Sans" panose="020B0602030504020204" pitchFamily="34" charset="0"/>
            </a:endParaRPr>
          </a:p>
        </p:txBody>
      </p:sp>
      <p:sp>
        <p:nvSpPr>
          <p:cNvPr id="4" name="Rectangle 3"/>
          <p:cNvSpPr/>
          <p:nvPr/>
        </p:nvSpPr>
        <p:spPr>
          <a:xfrm>
            <a:off x="219427" y="5105400"/>
            <a:ext cx="7773587" cy="892552"/>
          </a:xfrm>
          <a:prstGeom prst="rect">
            <a:avLst/>
          </a:prstGeom>
          <a:ln>
            <a:noFill/>
          </a:ln>
          <a:effectLst/>
        </p:spPr>
        <p:txBody>
          <a:bodyPr wrap="square">
            <a:spAutoFit/>
          </a:bodyPr>
          <a:lstStyle/>
          <a:p>
            <a:pPr algn="ctr"/>
            <a:r>
              <a:rPr lang="en-US" b="1" dirty="0">
                <a:ln w="3175">
                  <a:noFill/>
                </a:ln>
                <a:solidFill>
                  <a:schemeClr val="bg1"/>
                </a:solidFill>
                <a:latin typeface="Lucida Sans" panose="020B0602030504020204" pitchFamily="34" charset="0"/>
              </a:rPr>
              <a:t>1688 Bridwell Lane</a:t>
            </a:r>
          </a:p>
          <a:p>
            <a:pPr algn="ctr"/>
            <a:r>
              <a:rPr lang="en-US" sz="1600" b="1" dirty="0">
                <a:ln w="3175">
                  <a:noFill/>
                </a:ln>
                <a:solidFill>
                  <a:schemeClr val="bg1"/>
                </a:solidFill>
                <a:latin typeface="Lucida Sans" panose="020B0602030504020204" pitchFamily="34" charset="0"/>
              </a:rPr>
              <a:t>Park West | Mount Pleasant, SC 29466</a:t>
            </a:r>
          </a:p>
          <a:p>
            <a:pPr algn="ctr"/>
            <a:r>
              <a:rPr lang="en-US" sz="1600" b="1" dirty="0">
                <a:ln w="3175">
                  <a:noFill/>
                </a:ln>
                <a:solidFill>
                  <a:schemeClr val="bg1"/>
                </a:solidFill>
                <a:latin typeface="Lucida Sans" panose="020B0602030504020204" pitchFamily="34" charset="0"/>
              </a:rPr>
              <a:t>MLS# 20019461 | $320,000</a:t>
            </a:r>
            <a:endParaRPr lang="en-US" sz="1400" b="1" i="1" dirty="0">
              <a:ln w="3175">
                <a:noFill/>
              </a:ln>
              <a:solidFill>
                <a:schemeClr val="bg1"/>
              </a:solidFill>
              <a:latin typeface="Lucida Sans" panose="020B0602030504020204" pitchFamily="34" charset="0"/>
            </a:endParaRPr>
          </a:p>
        </p:txBody>
      </p:sp>
      <p:sp>
        <p:nvSpPr>
          <p:cNvPr id="30" name="Rectangle 29"/>
          <p:cNvSpPr/>
          <p:nvPr/>
        </p:nvSpPr>
        <p:spPr>
          <a:xfrm>
            <a:off x="1657831" y="9064824"/>
            <a:ext cx="4911561" cy="469359"/>
          </a:xfrm>
          <a:prstGeom prst="rect">
            <a:avLst/>
          </a:prstGeom>
        </p:spPr>
        <p:txBody>
          <a:bodyPr wrap="square">
            <a:spAutoFit/>
          </a:bodyPr>
          <a:lstStyle/>
          <a:p>
            <a:pPr algn="ctr"/>
            <a:r>
              <a:rPr lang="en-US" sz="1400" dirty="0">
                <a:solidFill>
                  <a:schemeClr val="bg1"/>
                </a:solidFill>
                <a:latin typeface="Lucida Sans" panose="020B0602030504020204" pitchFamily="34" charset="0"/>
              </a:rPr>
              <a:t>Jan Miller</a:t>
            </a:r>
            <a:br>
              <a:rPr lang="en-US" sz="1400" dirty="0">
                <a:solidFill>
                  <a:schemeClr val="bg1"/>
                </a:solidFill>
                <a:latin typeface="Lucida Sans" panose="020B0602030504020204" pitchFamily="34" charset="0"/>
              </a:rPr>
            </a:br>
            <a:r>
              <a:rPr lang="en-US" sz="1050" dirty="0">
                <a:solidFill>
                  <a:schemeClr val="bg1"/>
                </a:solidFill>
                <a:latin typeface="Lucida Sans" panose="020B0602030504020204" pitchFamily="34" charset="0"/>
              </a:rPr>
              <a:t>Cell (843) 345-9719 | Jan.Miller@nvrealtygroup.com</a:t>
            </a:r>
          </a:p>
        </p:txBody>
      </p:sp>
      <p:sp>
        <p:nvSpPr>
          <p:cNvPr id="35" name="Rectangle 34"/>
          <p:cNvSpPr/>
          <p:nvPr/>
        </p:nvSpPr>
        <p:spPr>
          <a:xfrm>
            <a:off x="227412" y="9719846"/>
            <a:ext cx="7772396" cy="338554"/>
          </a:xfrm>
          <a:prstGeom prst="rect">
            <a:avLst/>
          </a:prstGeom>
        </p:spPr>
        <p:txBody>
          <a:bodyPr wrap="square" anchor="b">
            <a:spAutoFit/>
          </a:bodyPr>
          <a:lstStyle/>
          <a:p>
            <a:pPr algn="ctr"/>
            <a:r>
              <a:rPr lang="en-US" sz="800" dirty="0">
                <a:solidFill>
                  <a:schemeClr val="bg1"/>
                </a:solidFill>
                <a:latin typeface="Lucida Sans" panose="020B0602030504020204" pitchFamily="34" charset="0"/>
              </a:rPr>
              <a:t>NV Realty Group | 91 Broad St, Ste A | Charleston, SC 29401</a:t>
            </a:r>
          </a:p>
          <a:p>
            <a:pPr algn="ctr"/>
            <a:r>
              <a:rPr lang="en-US" sz="800" dirty="0">
                <a:solidFill>
                  <a:schemeClr val="bg1"/>
                </a:solidFill>
                <a:latin typeface="Lucida Sans" panose="020B0602030504020204" pitchFamily="34" charset="0"/>
              </a:rPr>
              <a:t>janmiller.nvrealtygroup.com</a:t>
            </a:r>
          </a:p>
        </p:txBody>
      </p:sp>
      <p:pic>
        <p:nvPicPr>
          <p:cNvPr id="3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994649" y="9056851"/>
            <a:ext cx="898911" cy="898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9"/>
          <p:cNvPicPr>
            <a:picLocks noChangeAspect="1"/>
          </p:cNvPicPr>
          <p:nvPr/>
        </p:nvPicPr>
        <p:blipFill>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tretch>
            <a:fillRect/>
          </a:stretch>
        </p:blipFill>
        <p:spPr>
          <a:xfrm>
            <a:off x="219427" y="9154039"/>
            <a:ext cx="1728723" cy="704535"/>
          </a:xfrm>
          <a:prstGeom prst="rect">
            <a:avLst/>
          </a:prstGeom>
          <a:effectLst>
            <a:outerShdw blurRad="50800" dist="38100" dir="2700000" algn="tl" rotWithShape="0">
              <a:prstClr val="black">
                <a:alpha val="40000"/>
              </a:prstClr>
            </a:outerShdw>
          </a:effectLst>
        </p:spPr>
      </p:pic>
      <p:sp>
        <p:nvSpPr>
          <p:cNvPr id="2" name="Title 1"/>
          <p:cNvSpPr>
            <a:spLocks noGrp="1"/>
          </p:cNvSpPr>
          <p:nvPr>
            <p:ph type="ctrTitle"/>
          </p:nvPr>
        </p:nvSpPr>
        <p:spPr>
          <a:xfrm>
            <a:off x="228601" y="0"/>
            <a:ext cx="7772395" cy="533401"/>
          </a:xfrm>
          <a:effectLst/>
        </p:spPr>
        <p:txBody>
          <a:bodyPr anchor="t">
            <a:noAutofit/>
          </a:bodyPr>
          <a:lstStyle/>
          <a:p>
            <a:r>
              <a:rPr lang="en-US" sz="2400" b="1" i="1" dirty="0">
                <a:ln w="3175">
                  <a:noFill/>
                </a:ln>
                <a:solidFill>
                  <a:schemeClr val="bg1"/>
                </a:solidFill>
                <a:effectLst>
                  <a:outerShdw blurRad="50800" dist="38100" dir="5400000" algn="t" rotWithShape="0">
                    <a:prstClr val="black">
                      <a:alpha val="40000"/>
                    </a:prstClr>
                  </a:outerShdw>
                </a:effectLst>
                <a:latin typeface="Lucida Sans" panose="020B0602030504020204" pitchFamily="34" charset="0"/>
              </a:rPr>
              <a:t>LIKE NEW PARK WEST TOWN HOME!</a:t>
            </a:r>
          </a:p>
        </p:txBody>
      </p:sp>
      <p:pic>
        <p:nvPicPr>
          <p:cNvPr id="7" name="Picture 6"/>
          <p:cNvPicPr>
            <a:picLocks/>
          </p:cNvPicPr>
          <p:nvPr/>
        </p:nvPicPr>
        <p:blipFill>
          <a:blip r:embed="rId8" cstate="print">
            <a:extLst>
              <a:ext uri="{28A0092B-C50C-407E-A947-70E740481C1C}">
                <a14:useLocalDpi xmlns:a14="http://schemas.microsoft.com/office/drawing/2010/main" val="0"/>
              </a:ext>
            </a:extLst>
          </a:blip>
          <a:srcRect/>
          <a:stretch/>
        </p:blipFill>
        <p:spPr>
          <a:xfrm>
            <a:off x="274544" y="524348"/>
            <a:ext cx="1618488" cy="1078728"/>
          </a:xfrm>
          <a:prstGeom prst="rect">
            <a:avLst/>
          </a:prstGeom>
          <a:ln>
            <a:noFill/>
          </a:ln>
          <a:effectLst/>
        </p:spPr>
      </p:pic>
      <p:pic>
        <p:nvPicPr>
          <p:cNvPr id="8" name="Picture 7"/>
          <p:cNvPicPr>
            <a:picLocks/>
          </p:cNvPicPr>
          <p:nvPr/>
        </p:nvPicPr>
        <p:blipFill>
          <a:blip r:embed="rId9" cstate="print">
            <a:extLst>
              <a:ext uri="{28A0092B-C50C-407E-A947-70E740481C1C}">
                <a14:useLocalDpi xmlns:a14="http://schemas.microsoft.com/office/drawing/2010/main" val="0"/>
              </a:ext>
            </a:extLst>
          </a:blip>
          <a:srcRect/>
          <a:stretch/>
        </p:blipFill>
        <p:spPr>
          <a:xfrm>
            <a:off x="12297156" y="5431637"/>
            <a:ext cx="1618488" cy="1078992"/>
          </a:xfrm>
          <a:prstGeom prst="rect">
            <a:avLst/>
          </a:prstGeom>
          <a:ln>
            <a:solidFill>
              <a:schemeClr val="bg1"/>
            </a:solidFill>
          </a:ln>
          <a:effectLst>
            <a:outerShdw blurRad="63500" sx="102000" sy="102000" algn="ctr" rotWithShape="0">
              <a:prstClr val="black">
                <a:alpha val="40000"/>
              </a:prstClr>
            </a:outerShdw>
          </a:effectLst>
        </p:spPr>
      </p:pic>
      <p:pic>
        <p:nvPicPr>
          <p:cNvPr id="15" name="Picture 14"/>
          <p:cNvPicPr>
            <a:picLocks/>
          </p:cNvPicPr>
          <p:nvPr/>
        </p:nvPicPr>
        <p:blipFill>
          <a:blip r:embed="rId10" cstate="print">
            <a:extLst>
              <a:ext uri="{28A0092B-C50C-407E-A947-70E740481C1C}">
                <a14:useLocalDpi xmlns:a14="http://schemas.microsoft.com/office/drawing/2010/main" val="0"/>
              </a:ext>
            </a:extLst>
          </a:blip>
          <a:srcRect/>
          <a:stretch/>
        </p:blipFill>
        <p:spPr>
          <a:xfrm>
            <a:off x="274544" y="1981190"/>
            <a:ext cx="1616239" cy="1077493"/>
          </a:xfrm>
          <a:prstGeom prst="rect">
            <a:avLst/>
          </a:prstGeom>
          <a:ln>
            <a:noFill/>
          </a:ln>
          <a:effectLst/>
        </p:spPr>
      </p:pic>
      <p:pic>
        <p:nvPicPr>
          <p:cNvPr id="17" name="Picture 16"/>
          <p:cNvPicPr>
            <a:picLocks/>
          </p:cNvPicPr>
          <p:nvPr/>
        </p:nvPicPr>
        <p:blipFill>
          <a:blip r:embed="rId11" cstate="print">
            <a:extLst>
              <a:ext uri="{28A0092B-C50C-407E-A947-70E740481C1C}">
                <a14:useLocalDpi xmlns:a14="http://schemas.microsoft.com/office/drawing/2010/main" val="0"/>
              </a:ext>
            </a:extLst>
          </a:blip>
          <a:srcRect/>
          <a:stretch/>
        </p:blipFill>
        <p:spPr>
          <a:xfrm>
            <a:off x="10643253" y="5431637"/>
            <a:ext cx="1618488" cy="1078992"/>
          </a:xfrm>
          <a:prstGeom prst="rect">
            <a:avLst/>
          </a:prstGeom>
          <a:ln>
            <a:solidFill>
              <a:schemeClr val="bg1"/>
            </a:solidFill>
          </a:ln>
          <a:effectLst>
            <a:outerShdw blurRad="63500" sx="102000" sy="102000" algn="ctr" rotWithShape="0">
              <a:prstClr val="black">
                <a:alpha val="40000"/>
              </a:prstClr>
            </a:outerShdw>
          </a:effectLst>
        </p:spPr>
      </p:pic>
      <p:pic>
        <p:nvPicPr>
          <p:cNvPr id="18" name="Picture 17">
            <a:extLst>
              <a:ext uri="{FF2B5EF4-FFF2-40B4-BE49-F238E27FC236}">
                <a16:creationId xmlns:a16="http://schemas.microsoft.com/office/drawing/2014/main" id="{D35E6438-5FC4-4C92-A739-C70949C937C1}"/>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8991600" y="5432386"/>
            <a:ext cx="1616239" cy="1077493"/>
          </a:xfrm>
          <a:prstGeom prst="rect">
            <a:avLst/>
          </a:prstGeom>
          <a:ln>
            <a:solidFill>
              <a:schemeClr val="bg1"/>
            </a:solidFill>
          </a:ln>
          <a:effectLst>
            <a:outerShdw blurRad="63500" sx="102000" sy="102000" algn="ctr" rotWithShape="0">
              <a:prstClr val="black">
                <a:alpha val="40000"/>
              </a:prstClr>
            </a:outerShdw>
          </a:effectLst>
        </p:spPr>
      </p:pic>
      <p:pic>
        <p:nvPicPr>
          <p:cNvPr id="16" name="Picture 15">
            <a:extLst>
              <a:ext uri="{FF2B5EF4-FFF2-40B4-BE49-F238E27FC236}">
                <a16:creationId xmlns:a16="http://schemas.microsoft.com/office/drawing/2014/main" id="{4C1CC28F-9120-495C-80D9-A847A4890A16}"/>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274544" y="3436665"/>
            <a:ext cx="1618488" cy="1078992"/>
          </a:xfrm>
          <a:prstGeom prst="rect">
            <a:avLst/>
          </a:prstGeom>
          <a:ln>
            <a:noFill/>
          </a:ln>
          <a:effectLst/>
        </p:spPr>
      </p:pic>
      <p:pic>
        <p:nvPicPr>
          <p:cNvPr id="19" name="Picture 18">
            <a:extLst>
              <a:ext uri="{FF2B5EF4-FFF2-40B4-BE49-F238E27FC236}">
                <a16:creationId xmlns:a16="http://schemas.microsoft.com/office/drawing/2014/main" id="{E58E8035-8E53-4809-A83F-F23F10412691}"/>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274544" y="4893640"/>
            <a:ext cx="1616239" cy="1077493"/>
          </a:xfrm>
          <a:prstGeom prst="rect">
            <a:avLst/>
          </a:prstGeom>
          <a:ln>
            <a:noFill/>
          </a:ln>
          <a:effectLst/>
        </p:spPr>
      </p:pic>
      <p:pic>
        <p:nvPicPr>
          <p:cNvPr id="20" name="Picture 19">
            <a:extLst>
              <a:ext uri="{FF2B5EF4-FFF2-40B4-BE49-F238E27FC236}">
                <a16:creationId xmlns:a16="http://schemas.microsoft.com/office/drawing/2014/main" id="{C2A3F257-5B78-4AF3-9819-27E6F9A22C47}"/>
              </a:ext>
            </a:extLst>
          </p:cNvPr>
          <p:cNvPicPr>
            <a:picLocks/>
          </p:cNvPicPr>
          <p:nvPr/>
        </p:nvPicPr>
        <p:blipFill>
          <a:blip r:embed="rId15" cstate="print">
            <a:extLst>
              <a:ext uri="{28A0092B-C50C-407E-A947-70E740481C1C}">
                <a14:useLocalDpi xmlns:a14="http://schemas.microsoft.com/office/drawing/2010/main" val="0"/>
              </a:ext>
            </a:extLst>
          </a:blip>
          <a:srcRect/>
          <a:stretch/>
        </p:blipFill>
        <p:spPr>
          <a:xfrm>
            <a:off x="6381320" y="524216"/>
            <a:ext cx="1618488" cy="1078992"/>
          </a:xfrm>
          <a:prstGeom prst="rect">
            <a:avLst/>
          </a:prstGeom>
          <a:ln>
            <a:noFill/>
          </a:ln>
          <a:effectLst/>
        </p:spPr>
      </p:pic>
      <p:pic>
        <p:nvPicPr>
          <p:cNvPr id="21" name="Picture 20">
            <a:extLst>
              <a:ext uri="{FF2B5EF4-FFF2-40B4-BE49-F238E27FC236}">
                <a16:creationId xmlns:a16="http://schemas.microsoft.com/office/drawing/2014/main" id="{132FD9D8-E665-4C6F-89A3-01CA8EF9DB59}"/>
              </a:ext>
            </a:extLst>
          </p:cNvPr>
          <p:cNvPicPr>
            <a:picLocks/>
          </p:cNvPicPr>
          <p:nvPr/>
        </p:nvPicPr>
        <p:blipFill>
          <a:blip r:embed="rId16" cstate="print">
            <a:extLst>
              <a:ext uri="{28A0092B-C50C-407E-A947-70E740481C1C}">
                <a14:useLocalDpi xmlns:a14="http://schemas.microsoft.com/office/drawing/2010/main" val="0"/>
              </a:ext>
            </a:extLst>
          </a:blip>
          <a:srcRect/>
          <a:stretch/>
        </p:blipFill>
        <p:spPr>
          <a:xfrm>
            <a:off x="6381320" y="1981190"/>
            <a:ext cx="1616239" cy="1077493"/>
          </a:xfrm>
          <a:prstGeom prst="rect">
            <a:avLst/>
          </a:prstGeom>
          <a:ln>
            <a:noFill/>
          </a:ln>
          <a:effectLst/>
        </p:spPr>
      </p:pic>
      <p:pic>
        <p:nvPicPr>
          <p:cNvPr id="22" name="Picture 21">
            <a:extLst>
              <a:ext uri="{FF2B5EF4-FFF2-40B4-BE49-F238E27FC236}">
                <a16:creationId xmlns:a16="http://schemas.microsoft.com/office/drawing/2014/main" id="{B875C42D-8C70-4DC6-BEB6-8C8008095985}"/>
              </a:ext>
            </a:extLst>
          </p:cNvPr>
          <p:cNvPicPr>
            <a:picLocks/>
          </p:cNvPicPr>
          <p:nvPr/>
        </p:nvPicPr>
        <p:blipFill>
          <a:blip r:embed="rId17" cstate="print">
            <a:extLst>
              <a:ext uri="{28A0092B-C50C-407E-A947-70E740481C1C}">
                <a14:useLocalDpi xmlns:a14="http://schemas.microsoft.com/office/drawing/2010/main" val="0"/>
              </a:ext>
            </a:extLst>
          </a:blip>
          <a:srcRect/>
          <a:stretch/>
        </p:blipFill>
        <p:spPr>
          <a:xfrm>
            <a:off x="6381320" y="3436665"/>
            <a:ext cx="1618488" cy="1078992"/>
          </a:xfrm>
          <a:prstGeom prst="rect">
            <a:avLst/>
          </a:prstGeom>
          <a:ln>
            <a:noFill/>
          </a:ln>
          <a:effectLst/>
        </p:spPr>
      </p:pic>
      <p:pic>
        <p:nvPicPr>
          <p:cNvPr id="23" name="Picture 22">
            <a:extLst>
              <a:ext uri="{FF2B5EF4-FFF2-40B4-BE49-F238E27FC236}">
                <a16:creationId xmlns:a16="http://schemas.microsoft.com/office/drawing/2014/main" id="{34C5A07A-5C3F-48C7-A355-C02FE0D094BA}"/>
              </a:ext>
            </a:extLst>
          </p:cNvPr>
          <p:cNvPicPr>
            <a:picLocks/>
          </p:cNvPicPr>
          <p:nvPr/>
        </p:nvPicPr>
        <p:blipFill>
          <a:blip r:embed="rId18" cstate="print">
            <a:extLst>
              <a:ext uri="{28A0092B-C50C-407E-A947-70E740481C1C}">
                <a14:useLocalDpi xmlns:a14="http://schemas.microsoft.com/office/drawing/2010/main" val="0"/>
              </a:ext>
            </a:extLst>
          </a:blip>
          <a:srcRect/>
          <a:stretch/>
        </p:blipFill>
        <p:spPr>
          <a:xfrm>
            <a:off x="6381320" y="4893771"/>
            <a:ext cx="1616240" cy="1077230"/>
          </a:xfrm>
          <a:prstGeom prst="rect">
            <a:avLst/>
          </a:prstGeom>
          <a:ln>
            <a:noFill/>
          </a:ln>
          <a:effectLst/>
        </p:spPr>
      </p:pic>
    </p:spTree>
    <p:extLst>
      <p:ext uri="{BB962C8B-B14F-4D97-AF65-F5344CB8AC3E}">
        <p14:creationId xmlns:p14="http://schemas.microsoft.com/office/powerpoint/2010/main" val="3431411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878</TotalTime>
  <Words>220</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Lucida Sans</vt:lpstr>
      <vt:lpstr>Office Theme</vt:lpstr>
      <vt:lpstr>LIKE NEW PARK WEST TOWN HOME!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62</cp:revision>
  <dcterms:created xsi:type="dcterms:W3CDTF">2006-08-16T00:00:00Z</dcterms:created>
  <dcterms:modified xsi:type="dcterms:W3CDTF">2020-07-24T15:56:21Z</dcterms:modified>
</cp:coreProperties>
</file>