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6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0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00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6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2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47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6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0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4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28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1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9CA75-CAF6-4563-9C09-3EAA91F551D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0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" y="8573"/>
            <a:ext cx="7772399" cy="193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7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Completely Renovated Home For Rent Available Now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1688 Fairway Pl Lane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Fairway Place ~ Mount Pleasant, SC 29464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MLS# 18020013 ~ $2,795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" y="90424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Bonnie Miller</a:t>
            </a:r>
            <a:b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843.884.3901 O ~ 843.693.2647 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bcm.olddom@gmail.com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Old Dominion, REALTORS </a:t>
            </a:r>
            <a:r>
              <a:rPr kumimoji="0" lang="en-US" altLang="en-US" sz="1000" b="0" i="0" u="none" strike="noStrike" cap="none" normalizeH="0" baseline="0" noProof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·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890 Johnnie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Dodds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Blvd </a:t>
            </a:r>
            <a:r>
              <a:rPr kumimoji="0" lang="en-US" altLang="en-US" sz="1000" b="0" i="0" u="none" strike="noStrike" cap="none" normalizeH="0" baseline="0" noProof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·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Mt Pleasant, SC 29464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20640" y="1939211"/>
            <a:ext cx="2532380" cy="1678925"/>
          </a:xfrm>
          <a:prstGeom prst="rect">
            <a:avLst/>
          </a:prstGeom>
          <a:noFill/>
          <a:ln w="2540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475" y="1940527"/>
            <a:ext cx="2530540" cy="1677706"/>
          </a:xfrm>
          <a:prstGeom prst="rect">
            <a:avLst/>
          </a:prstGeom>
          <a:noFill/>
          <a:ln w="2540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475" y="5970093"/>
            <a:ext cx="2530540" cy="1677706"/>
          </a:xfrm>
          <a:prstGeom prst="rect">
            <a:avLst/>
          </a:prstGeom>
          <a:noFill/>
          <a:ln w="2540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20640" y="5968777"/>
            <a:ext cx="2532380" cy="1678925"/>
          </a:xfrm>
          <a:prstGeom prst="rect">
            <a:avLst/>
          </a:prstGeom>
          <a:noFill/>
          <a:ln w="2540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7400" y="3580992"/>
            <a:ext cx="3657600" cy="24249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</a:extLst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59715" y="7847330"/>
            <a:ext cx="7312025" cy="1087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Completely renovated 3 bedroom 2 bath plus a FROG patio home located on the Snee Farm golf course. All new floors, paint, and countertops. Open floor plan. Deck overlooks the golf course. Great home! Available Now!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07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6</cp:revision>
  <dcterms:created xsi:type="dcterms:W3CDTF">2017-03-07T13:58:53Z</dcterms:created>
  <dcterms:modified xsi:type="dcterms:W3CDTF">2018-08-09T11:09:24Z</dcterms:modified>
</cp:coreProperties>
</file>