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2825" y="2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6/23/2021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6/23/2021</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555"/>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b="1" i="1" dirty="0">
                <a:solidFill>
                  <a:schemeClr val="tx2">
                    <a:lumMod val="75000"/>
                  </a:schemeClr>
                </a:solidFill>
                <a:latin typeface="Century Gothic" panose="020B0502020202020204" pitchFamily="34" charset="0"/>
              </a:rPr>
              <a:t>Stunning 4 Bedroom home with Above Ground Swimming Pool!</a:t>
            </a:r>
            <a:endParaRPr lang="en-US" sz="1300" b="1" i="1" dirty="0">
              <a:solidFill>
                <a:schemeClr val="tx2">
                  <a:lumMod val="75000"/>
                </a:schemeClr>
              </a:solidFill>
              <a:latin typeface="Century Gothic" panose="020B0502020202020204" pitchFamily="34" charset="0"/>
            </a:endParaRPr>
          </a:p>
          <a:p>
            <a:r>
              <a:rPr lang="en-US" sz="1200" dirty="0">
                <a:solidFill>
                  <a:schemeClr val="tx2">
                    <a:lumMod val="75000"/>
                  </a:schemeClr>
                </a:solidFill>
                <a:latin typeface="Century Gothic" panose="020B0502020202020204" pitchFamily="34" charset="0"/>
              </a:rPr>
              <a:t>You will love the 2 car garage and large "Rocking Chair" porch that welcomes you home. You are greeted by tall ceilings, crown molding, hardwood floors, custom wainscotting, and a bright and open floor plan boasting upgraded fixtures and lighting. The spacious eat-in Kitchen is filled with wood cabinets and offers granite countertops, a tile floor, a breakfast bar, under cabinet lighting, a pantry, and sliding door access to the back deck. The main floor also offers a flex room that would make a perfect dining room or home office. Upstairs you will find a huge master suite featuring a tray ceiling, a walk-in closet, and a relaxing </a:t>
            </a:r>
            <a:r>
              <a:rPr lang="en-US" sz="1200" dirty="0" err="1">
                <a:solidFill>
                  <a:schemeClr val="tx2">
                    <a:lumMod val="75000"/>
                  </a:schemeClr>
                </a:solidFill>
                <a:latin typeface="Century Gothic" panose="020B0502020202020204" pitchFamily="34" charset="0"/>
              </a:rPr>
              <a:t>en</a:t>
            </a:r>
            <a:r>
              <a:rPr lang="en-US" sz="1200" dirty="0">
                <a:solidFill>
                  <a:schemeClr val="tx2">
                    <a:lumMod val="75000"/>
                  </a:schemeClr>
                </a:solidFill>
                <a:latin typeface="Century Gothic" panose="020B0502020202020204" pitchFamily="34" charset="0"/>
              </a:rPr>
              <a:t>-suite bath with a dual vanity, separate shower, and a soaker tub! There are 3 additional generous sized bedrooms on the second floor that share a full hall bath. So there is plenty of room for the family! Step outside to the 16x16 covered back deck. This is the perfect spot to entertain, grill out, or just sit and watch the kids and pets play! The home is nestled on a large lot with </a:t>
            </a:r>
            <a:r>
              <a:rPr lang="en-US" sz="1200" dirty="0" err="1">
                <a:solidFill>
                  <a:schemeClr val="tx2">
                    <a:lumMod val="75000"/>
                  </a:schemeClr>
                </a:solidFill>
                <a:latin typeface="Century Gothic" panose="020B0502020202020204" pitchFamily="34" charset="0"/>
              </a:rPr>
              <a:t>curbcrete</a:t>
            </a:r>
            <a:r>
              <a:rPr lang="en-US" sz="1200" dirty="0">
                <a:solidFill>
                  <a:schemeClr val="tx2">
                    <a:lumMod val="75000"/>
                  </a:schemeClr>
                </a:solidFill>
                <a:latin typeface="Century Gothic" panose="020B0502020202020204" pitchFamily="34" charset="0"/>
              </a:rPr>
              <a:t> edging, and a fenced backyard that backs to protected woodlands filled with mature trees for additional privacy and Above Ground Swimming Pool!</a:t>
            </a:r>
          </a:p>
          <a:p>
            <a:r>
              <a:rPr lang="en-US" sz="1200" i="1" dirty="0">
                <a:solidFill>
                  <a:srgbClr val="FF0000"/>
                </a:solidFill>
                <a:latin typeface="Century Gothic" panose="020B0502020202020204" pitchFamily="34" charset="0"/>
              </a:rPr>
              <a:t>Come take a virtual tour: https://charlestonvirtualhomes.com/2210190  </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809671"/>
            <a:ext cx="8228398" cy="1219529"/>
          </a:xfrm>
        </p:spPr>
        <p:txBody>
          <a:bodyPr anchor="ctr">
            <a:noAutofit/>
            <a:scene3d>
              <a:camera prst="orthographicFront"/>
              <a:lightRig rig="soft" dir="t">
                <a:rot lat="0" lon="0" rev="17220000"/>
              </a:lightRig>
            </a:scene3d>
            <a:sp3d prstMaterial="softEdge"/>
          </a:bodyPr>
          <a:lstStyle/>
          <a:p>
            <a:pPr algn="l"/>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168 Blackstone Drive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Blackstone :: Moncks Corner</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21016380 :: $299,000</a:t>
            </a:r>
            <a:endParaRPr lang="en-US" sz="1200" i="1" cap="none" dirty="0">
              <a:ln w="3175" cmpd="sng">
                <a:no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rot="5400000">
            <a:off x="6401644" y="-845"/>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6751829" y="477908"/>
            <a:ext cx="1598516"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Just Listed!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3680" y="5029300"/>
            <a:ext cx="1645920" cy="1097280"/>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7838" y="5029200"/>
            <a:ext cx="1645764" cy="1097280"/>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5920" y="5029200"/>
            <a:ext cx="1645920" cy="1097280"/>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140" y="5029200"/>
            <a:ext cx="1645319" cy="1097280"/>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5029297"/>
            <a:ext cx="1645920" cy="1097384"/>
          </a:xfrm>
          <a:prstGeom prst="rect">
            <a:avLst/>
          </a:prstGeom>
          <a:ln>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455</TotalTime>
  <Words>310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168 Blackstone Drive Blackstone :: Moncks Corner MLS# 21016380 :: $299,000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97</cp:revision>
  <dcterms:created xsi:type="dcterms:W3CDTF">2006-08-16T00:00:00Z</dcterms:created>
  <dcterms:modified xsi:type="dcterms:W3CDTF">2021-06-23T20:38:14Z</dcterms:modified>
</cp:coreProperties>
</file>