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00" d="100"/>
          <a:sy n="100" d="100"/>
        </p:scale>
        <p:origin x="1949" y="41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1" y="0"/>
            <a:ext cx="2438398" cy="1327681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1800" b="1" i="1" dirty="0">
                <a:ln w="3175">
                  <a:noFill/>
                </a:ln>
                <a:solidFill>
                  <a:srgbClr val="70A2EC"/>
                </a:solidFill>
                <a:latin typeface="Century Gothic" panose="020B0502020202020204" pitchFamily="34" charset="0"/>
              </a:rPr>
              <a:t>OPEN HOUSE</a:t>
            </a:r>
            <a:br>
              <a:rPr lang="en-US" sz="1800" b="1" i="1" dirty="0">
                <a:ln w="3175">
                  <a:noFill/>
                </a:ln>
                <a:solidFill>
                  <a:srgbClr val="70A2EC"/>
                </a:solidFill>
                <a:latin typeface="Century Gothic" panose="020B0502020202020204" pitchFamily="34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70A2EC"/>
                </a:solidFill>
                <a:latin typeface="Century Gothic" panose="020B0502020202020204" pitchFamily="34" charset="0"/>
              </a:rPr>
              <a:t>SATURDAY</a:t>
            </a:r>
            <a:br>
              <a:rPr lang="en-US" sz="1800" b="1" i="1" dirty="0">
                <a:ln w="3175">
                  <a:noFill/>
                </a:ln>
                <a:solidFill>
                  <a:srgbClr val="70A2EC"/>
                </a:solidFill>
                <a:latin typeface="Century Gothic" panose="020B0502020202020204" pitchFamily="34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70A2EC"/>
                </a:solidFill>
                <a:latin typeface="Century Gothic" panose="020B0502020202020204" pitchFamily="34" charset="0"/>
              </a:rPr>
              <a:t>AUGUST 7</a:t>
            </a:r>
            <a:r>
              <a:rPr lang="en-US" sz="1800" b="1" i="1" baseline="30000" dirty="0">
                <a:ln w="3175">
                  <a:noFill/>
                </a:ln>
                <a:solidFill>
                  <a:srgbClr val="70A2EC"/>
                </a:solidFill>
                <a:latin typeface="Century Gothic" panose="020B0502020202020204" pitchFamily="34" charset="0"/>
              </a:rPr>
              <a:t>TH</a:t>
            </a:r>
            <a:br>
              <a:rPr lang="en-US" sz="1800" b="1" i="1" dirty="0">
                <a:ln w="3175">
                  <a:noFill/>
                </a:ln>
                <a:solidFill>
                  <a:srgbClr val="70A2EC"/>
                </a:solidFill>
                <a:latin typeface="Century Gothic" panose="020B0502020202020204" pitchFamily="34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70A2EC"/>
                </a:solidFill>
                <a:latin typeface="Century Gothic" panose="020B0502020202020204" pitchFamily="34" charset="0"/>
              </a:rPr>
              <a:t>1-3PM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22616"/>
            <a:ext cx="7315199" cy="2146043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2 YEARS OLD ~ MOVE IN READY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CHARLESTON SINGLE STYLE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ONE OF THE MOST CONVENIENTLY LOCATED COMMUNITIES ON JOHNS ISLAND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SPACIOUS LIVING ROOM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BEAUTIFUL KITCHEN WITH A LARGE ISLAND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STAINLESS APPLIANCES, QUARTZ COUNTERTOPS AND GOOD SIZED PANTRY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LIVING ROOM IS VERY OPEN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GAS FIREPLACE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4 BEDROOM / MASTER DOWN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MASTER BATH INCLUDES DOUBLE BOWL SINKS, SEPARATE TUB AND SHOWER ALONG WITH A LARGE WALK IN CLOSET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3 BEDROOMS UPSTAIRS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HOME BACKS UP TO A WOODED AREA, HAS A COVERED PORCH, FENCED IN YARD AND IS JUST STEPS AWAY FROM THE NEIGHBORHOOD WALKING TRAIL.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LESS THAN 10 MILES FROM DOWNTOWN CHARLESTON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14700" y="8358753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124691" y="8378488"/>
            <a:ext cx="3344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Pam Bosart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843.452.0757 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pam@adlerrealtychs.com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5977" y="7098404"/>
            <a:ext cx="1543792" cy="101271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5538" y="7099935"/>
            <a:ext cx="1538138" cy="100964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8751" y="7091044"/>
            <a:ext cx="1538138" cy="10274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45871" y="7089156"/>
            <a:ext cx="1543792" cy="1031208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" y="3016712"/>
            <a:ext cx="472439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70A2EC"/>
                </a:solidFill>
                <a:latin typeface="Century Gothic" panose="020B0502020202020204" pitchFamily="34" charset="0"/>
              </a:rPr>
              <a:t>1694 </a:t>
            </a:r>
            <a:r>
              <a:rPr lang="en-US" sz="2400" b="1" dirty="0" err="1">
                <a:solidFill>
                  <a:srgbClr val="70A2EC"/>
                </a:solidFill>
                <a:latin typeface="Century Gothic" panose="020B0502020202020204" pitchFamily="34" charset="0"/>
              </a:rPr>
              <a:t>Emmets</a:t>
            </a:r>
            <a:r>
              <a:rPr lang="en-US" sz="2400" b="1" dirty="0">
                <a:solidFill>
                  <a:srgbClr val="70A2EC"/>
                </a:solidFill>
                <a:latin typeface="Century Gothic" panose="020B0502020202020204" pitchFamily="34" charset="0"/>
              </a:rPr>
              <a:t> Road</a:t>
            </a:r>
          </a:p>
          <a:p>
            <a:pPr algn="ctr"/>
            <a:r>
              <a:rPr lang="en-US" sz="2000" b="1" dirty="0">
                <a:solidFill>
                  <a:srgbClr val="70A2EC"/>
                </a:solidFill>
                <a:latin typeface="Century Gothic" panose="020B0502020202020204" pitchFamily="34" charset="0"/>
              </a:rPr>
              <a:t>The Oaks at St Johns Crossing</a:t>
            </a:r>
          </a:p>
          <a:p>
            <a:pPr algn="ctr"/>
            <a:r>
              <a:rPr lang="en-US" sz="2000" b="1" dirty="0">
                <a:solidFill>
                  <a:srgbClr val="70A2EC"/>
                </a:solidFill>
                <a:latin typeface="Century Gothic" panose="020B0502020202020204" pitchFamily="34" charset="0"/>
              </a:rPr>
              <a:t>Johns Island, SC 29455</a:t>
            </a:r>
          </a:p>
          <a:p>
            <a:pPr algn="ctr"/>
            <a:r>
              <a:rPr lang="en-US" sz="2000" b="1" dirty="0">
                <a:solidFill>
                  <a:srgbClr val="70A2EC"/>
                </a:solidFill>
                <a:latin typeface="Century Gothic" panose="020B0502020202020204" pitchFamily="34" charset="0"/>
              </a:rPr>
              <a:t>MLS# 21021274</a:t>
            </a:r>
          </a:p>
          <a:p>
            <a:pPr algn="ctr"/>
            <a:r>
              <a:rPr lang="en-US" sz="2000" b="1" dirty="0">
                <a:solidFill>
                  <a:srgbClr val="70A2EC"/>
                </a:solidFill>
                <a:latin typeface="Century Gothic" panose="020B0502020202020204" pitchFamily="34" charset="0"/>
              </a:rPr>
              <a:t>$460,000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347710"/>
            <a:ext cx="3344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Century Gothic" panose="020B0502020202020204" pitchFamily="34" charset="0"/>
              </a:rPr>
              <a:t>Adler Realty, LLC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518 Parrot Point Drive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Charleston, SC 29412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adlerrealtychs.com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11E7A42-4320-4405-9D54-2EE14BF39E7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12400" y="3009392"/>
            <a:ext cx="2602800" cy="1707410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7C600F5-E876-42EA-99C5-06FC1E3FD00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0" r="3580"/>
          <a:stretch/>
        </p:blipFill>
        <p:spPr>
          <a:xfrm>
            <a:off x="4876801" y="1264152"/>
            <a:ext cx="2438400" cy="1722935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8FF8F949-6E54-4BE2-98A7-2FEE54C66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8069143"/>
            <a:ext cx="484073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A50D1A4A-6624-4D5B-8E13-B5369E9777E4}"/>
              </a:ext>
            </a:extLst>
          </p:cNvPr>
          <p:cNvSpPr txBox="1">
            <a:spLocks/>
          </p:cNvSpPr>
          <p:nvPr/>
        </p:nvSpPr>
        <p:spPr>
          <a:xfrm>
            <a:off x="-3048000" y="3498978"/>
            <a:ext cx="2745699" cy="3816222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marL="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327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3106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81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2621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45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8932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52427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1553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7864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41747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0485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CHARLESTON SINGLE STYLE HOME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4 BEDS/2.5 BATHS/LOFT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MASTER BEDROOM DOWN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YARD W/PRIVACY FENCE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HARDIPLANK SIDING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HOME ONLY 2 YEARS OLD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QUARTZ COUNTERTOPS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STAINLESS APPLIANCES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REFRIGERATOR INCLUDED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COVERED PORCH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PERFECT JOHNS ISLAND LOCATION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1 MILE FROM SEVERAL RESTAURANTS/SHOPS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BLINDS AND WASHER/DRYER INCLUDED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LESS THAN 10 MILES TO DOWNTOWN CHARLESTON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12 MILES TO KIAWAH OR FOLLY BEACH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2" b="4152"/>
          <a:stretch/>
        </p:blipFill>
        <p:spPr>
          <a:xfrm>
            <a:off x="1" y="0"/>
            <a:ext cx="4876800" cy="2987087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221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SATURDAY AUGUST 7TH 1-3PM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61</cp:revision>
  <dcterms:created xsi:type="dcterms:W3CDTF">2006-08-16T00:00:00Z</dcterms:created>
  <dcterms:modified xsi:type="dcterms:W3CDTF">2021-08-05T11:11:41Z</dcterms:modified>
</cp:coreProperties>
</file>