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1pPr>
    <a:lvl2pPr marL="47018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2pPr>
    <a:lvl3pPr marL="94037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3pPr>
    <a:lvl4pPr marL="141056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4pPr>
    <a:lvl5pPr marL="188075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5pPr>
    <a:lvl6pPr marL="235093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6pPr>
    <a:lvl7pPr marL="282112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7pPr>
    <a:lvl8pPr marL="329131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8pPr>
    <a:lvl9pPr marL="376150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B99BC"/>
    <a:srgbClr val="4B6255"/>
    <a:srgbClr val="70A2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50" autoAdjust="0"/>
  </p:normalViewPr>
  <p:slideViewPr>
    <p:cSldViewPr>
      <p:cViewPr>
        <p:scale>
          <a:sx n="150" d="100"/>
          <a:sy n="150" d="100"/>
        </p:scale>
        <p:origin x="374" y="62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31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62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9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524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15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417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04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5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5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5875867"/>
            <a:ext cx="6217920" cy="1816100"/>
          </a:xfrm>
        </p:spPr>
        <p:txBody>
          <a:bodyPr anchor="t"/>
          <a:lstStyle>
            <a:lvl1pPr algn="l">
              <a:defRPr sz="409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3875618"/>
            <a:ext cx="621792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63106" indent="0">
              <a:buNone/>
              <a:defRPr sz="1818">
                <a:solidFill>
                  <a:schemeClr val="tx1">
                    <a:tint val="75000"/>
                  </a:schemeClr>
                </a:solidFill>
              </a:defRPr>
            </a:lvl2pPr>
            <a:lvl3pPr marL="926213" indent="0">
              <a:buNone/>
              <a:defRPr sz="1636">
                <a:solidFill>
                  <a:schemeClr val="tx1">
                    <a:tint val="75000"/>
                  </a:schemeClr>
                </a:solidFill>
              </a:defRPr>
            </a:lvl3pPr>
            <a:lvl4pPr marL="138932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4pPr>
            <a:lvl5pPr marL="185242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5pPr>
            <a:lvl6pPr marL="231553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6pPr>
            <a:lvl7pPr marL="277864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7pPr>
            <a:lvl8pPr marL="324174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8pPr>
            <a:lvl9pPr marL="370485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046817"/>
            <a:ext cx="3232151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2899833"/>
            <a:ext cx="3232151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19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19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7"/>
            <a:ext cx="2406650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1" y="364067"/>
            <a:ext cx="4089400" cy="7804151"/>
          </a:xfrm>
        </p:spPr>
        <p:txBody>
          <a:bodyPr/>
          <a:lstStyle>
            <a:lvl1pPr>
              <a:defRPr sz="3273"/>
            </a:lvl1pPr>
            <a:lvl2pPr>
              <a:defRPr sz="2818"/>
            </a:lvl2pPr>
            <a:lvl3pPr>
              <a:defRPr sz="2455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913467"/>
            <a:ext cx="2406650" cy="6254751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6400801"/>
            <a:ext cx="438912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817033"/>
            <a:ext cx="4389120" cy="5486400"/>
          </a:xfrm>
        </p:spPr>
        <p:txBody>
          <a:bodyPr/>
          <a:lstStyle>
            <a:lvl1pPr marL="0" indent="0">
              <a:buNone/>
              <a:defRPr sz="3273"/>
            </a:lvl1pPr>
            <a:lvl2pPr marL="463106" indent="0">
              <a:buNone/>
              <a:defRPr sz="2818"/>
            </a:lvl2pPr>
            <a:lvl3pPr marL="926213" indent="0">
              <a:buNone/>
              <a:defRPr sz="2455"/>
            </a:lvl3pPr>
            <a:lvl4pPr marL="1389320" indent="0">
              <a:buNone/>
              <a:defRPr sz="2000"/>
            </a:lvl4pPr>
            <a:lvl5pPr marL="1852427" indent="0">
              <a:buNone/>
              <a:defRPr sz="2000"/>
            </a:lvl5pPr>
            <a:lvl6pPr marL="2315533" indent="0">
              <a:buNone/>
              <a:defRPr sz="2000"/>
            </a:lvl6pPr>
            <a:lvl7pPr marL="2778640" indent="0">
              <a:buNone/>
              <a:defRPr sz="2000"/>
            </a:lvl7pPr>
            <a:lvl8pPr marL="3241747" indent="0">
              <a:buNone/>
              <a:defRPr sz="2000"/>
            </a:lvl8pPr>
            <a:lvl9pPr marL="3704853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7156452"/>
            <a:ext cx="4389120" cy="1073149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4"/>
            <a:ext cx="23164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6213" rtl="0" eaLnBrk="1" latinLnBrk="0" hangingPunct="1">
        <a:spcBef>
          <a:spcPct val="0"/>
        </a:spcBef>
        <a:buNone/>
        <a:defRPr sz="44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7330" indent="-347330" algn="l" defTabSz="926213" rtl="0" eaLnBrk="1" latinLnBrk="0" hangingPunct="1">
        <a:spcBef>
          <a:spcPct val="20000"/>
        </a:spcBef>
        <a:buFont typeface="Arial" pitchFamily="34" charset="0"/>
        <a:buChar char="•"/>
        <a:defRPr sz="3273" kern="1200">
          <a:solidFill>
            <a:schemeClr val="tx1"/>
          </a:solidFill>
          <a:latin typeface="+mn-lt"/>
          <a:ea typeface="+mn-ea"/>
          <a:cs typeface="+mn-cs"/>
        </a:defRPr>
      </a:lvl1pPr>
      <a:lvl2pPr marL="752548" indent="-289442" algn="l" defTabSz="926213" rtl="0" eaLnBrk="1" latinLnBrk="0" hangingPunct="1">
        <a:spcBef>
          <a:spcPct val="20000"/>
        </a:spcBef>
        <a:buFont typeface="Arial" pitchFamily="34" charset="0"/>
        <a:buChar char="–"/>
        <a:defRPr sz="2818" kern="1200">
          <a:solidFill>
            <a:schemeClr val="tx1"/>
          </a:solidFill>
          <a:latin typeface="+mn-lt"/>
          <a:ea typeface="+mn-ea"/>
          <a:cs typeface="+mn-cs"/>
        </a:defRPr>
      </a:lvl2pPr>
      <a:lvl3pPr marL="115776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455" kern="1200">
          <a:solidFill>
            <a:schemeClr val="tx1"/>
          </a:solidFill>
          <a:latin typeface="+mn-lt"/>
          <a:ea typeface="+mn-ea"/>
          <a:cs typeface="+mn-cs"/>
        </a:defRPr>
      </a:lvl3pPr>
      <a:lvl4pPr marL="1620873" indent="-231553" algn="l" defTabSz="92621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83980" indent="-231553" algn="l" defTabSz="92621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86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10194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73300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3640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1pPr>
      <a:lvl2pPr marL="463106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2pPr>
      <a:lvl3pPr marL="92621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3pPr>
      <a:lvl4pPr marL="138932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4pPr>
      <a:lvl5pPr marL="185242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5pPr>
      <a:lvl6pPr marL="231553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6pPr>
      <a:lvl7pPr marL="277864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7pPr>
      <a:lvl8pPr marL="324174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8pPr>
      <a:lvl9pPr marL="370485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76801" y="0"/>
            <a:ext cx="2438398" cy="1327681"/>
          </a:xfrm>
          <a:noFill/>
          <a:effectLst/>
        </p:spPr>
        <p:txBody>
          <a:bodyPr anchor="ctr">
            <a:noAutofit/>
          </a:bodyPr>
          <a:lstStyle/>
          <a:p>
            <a:r>
              <a:rPr lang="en-US" sz="1800" b="1" i="1" dirty="0">
                <a:ln w="3175">
                  <a:noFill/>
                </a:ln>
                <a:solidFill>
                  <a:srgbClr val="7B99BC"/>
                </a:solidFill>
                <a:latin typeface="Century Gothic" panose="020B0502020202020204" pitchFamily="34" charset="0"/>
              </a:rPr>
              <a:t>OPEN HOUSE</a:t>
            </a:r>
            <a:br>
              <a:rPr lang="en-US" sz="1800" b="1" i="1" dirty="0">
                <a:ln w="3175">
                  <a:noFill/>
                </a:ln>
                <a:solidFill>
                  <a:srgbClr val="7B99BC"/>
                </a:solidFill>
                <a:latin typeface="Century Gothic" panose="020B0502020202020204" pitchFamily="34" charset="0"/>
              </a:rPr>
            </a:br>
            <a:r>
              <a:rPr lang="en-US" sz="1800" b="1" i="1" dirty="0">
                <a:ln w="3175">
                  <a:noFill/>
                </a:ln>
                <a:solidFill>
                  <a:srgbClr val="7B99BC"/>
                </a:solidFill>
                <a:latin typeface="Century Gothic" panose="020B0502020202020204" pitchFamily="34" charset="0"/>
              </a:rPr>
              <a:t>SUNDAY</a:t>
            </a:r>
            <a:br>
              <a:rPr lang="en-US" sz="1800" b="1" i="1" dirty="0">
                <a:ln w="3175">
                  <a:noFill/>
                </a:ln>
                <a:solidFill>
                  <a:srgbClr val="7B99BC"/>
                </a:solidFill>
                <a:latin typeface="Century Gothic" panose="020B0502020202020204" pitchFamily="34" charset="0"/>
              </a:rPr>
            </a:br>
            <a:r>
              <a:rPr lang="en-US" sz="1800" b="1" i="1" dirty="0">
                <a:ln w="3175">
                  <a:noFill/>
                </a:ln>
                <a:solidFill>
                  <a:srgbClr val="7B99BC"/>
                </a:solidFill>
                <a:latin typeface="Century Gothic" panose="020B0502020202020204" pitchFamily="34" charset="0"/>
              </a:rPr>
              <a:t>AUGUST 22</a:t>
            </a:r>
            <a:r>
              <a:rPr lang="en-US" sz="1800" b="1" i="1" baseline="30000" dirty="0">
                <a:ln w="3175">
                  <a:noFill/>
                </a:ln>
                <a:solidFill>
                  <a:srgbClr val="7B99BC"/>
                </a:solidFill>
                <a:latin typeface="Century Gothic" panose="020B0502020202020204" pitchFamily="34" charset="0"/>
              </a:rPr>
              <a:t>nd</a:t>
            </a:r>
            <a:r>
              <a:rPr lang="en-US" sz="1800" b="1" i="1" dirty="0">
                <a:ln w="3175">
                  <a:noFill/>
                </a:ln>
                <a:solidFill>
                  <a:srgbClr val="7B99BC"/>
                </a:solidFill>
                <a:latin typeface="Century Gothic" panose="020B0502020202020204" pitchFamily="34" charset="0"/>
              </a:rPr>
              <a:t> </a:t>
            </a:r>
            <a:br>
              <a:rPr lang="en-US" sz="1800" b="1" i="1" dirty="0">
                <a:ln w="3175">
                  <a:noFill/>
                </a:ln>
                <a:solidFill>
                  <a:srgbClr val="7B99BC"/>
                </a:solidFill>
                <a:latin typeface="Century Gothic" panose="020B0502020202020204" pitchFamily="34" charset="0"/>
              </a:rPr>
            </a:br>
            <a:r>
              <a:rPr lang="en-US" sz="1800" b="1" i="1" dirty="0">
                <a:ln w="3175">
                  <a:noFill/>
                </a:ln>
                <a:solidFill>
                  <a:srgbClr val="7B99BC"/>
                </a:solidFill>
                <a:latin typeface="Century Gothic" panose="020B0502020202020204" pitchFamily="34" charset="0"/>
              </a:rPr>
              <a:t>1-3PM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822616"/>
            <a:ext cx="7315199" cy="2146043"/>
          </a:xfrm>
        </p:spPr>
        <p:txBody>
          <a:bodyPr numCol="2" anchor="ctr">
            <a:noAutofit/>
          </a:bodyPr>
          <a:lstStyle/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7B99BC"/>
                </a:solidFill>
                <a:latin typeface="Century Gothic" panose="020B0502020202020204" pitchFamily="34" charset="0"/>
              </a:rPr>
              <a:t>2 YEARS OLD ~ MOVE IN READY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7B99BC"/>
                </a:solidFill>
                <a:latin typeface="Century Gothic" panose="020B0502020202020204" pitchFamily="34" charset="0"/>
              </a:rPr>
              <a:t>CHARLESTON SINGLE STYLE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7B99BC"/>
                </a:solidFill>
                <a:latin typeface="Century Gothic" panose="020B0502020202020204" pitchFamily="34" charset="0"/>
              </a:rPr>
              <a:t>ONE OF THE MOST CONVENIENTLY LOCATED COMMUNITIES ON JOHNS ISLAND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7B99BC"/>
                </a:solidFill>
                <a:latin typeface="Century Gothic" panose="020B0502020202020204" pitchFamily="34" charset="0"/>
              </a:rPr>
              <a:t>SPACIOUS LIVING ROOM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7B99BC"/>
                </a:solidFill>
                <a:latin typeface="Century Gothic" panose="020B0502020202020204" pitchFamily="34" charset="0"/>
              </a:rPr>
              <a:t>BEAUTIFUL KITCHEN WITH A LARGE ISLAND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7B99BC"/>
                </a:solidFill>
                <a:latin typeface="Century Gothic" panose="020B0502020202020204" pitchFamily="34" charset="0"/>
              </a:rPr>
              <a:t>STAINLESS APPLIANCES, QUARTZ COUNTERTOPS AND GOOD SIZED PANTRY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7B99BC"/>
                </a:solidFill>
                <a:latin typeface="Century Gothic" panose="020B0502020202020204" pitchFamily="34" charset="0"/>
              </a:rPr>
              <a:t>LIVING ROOM IS VERY OPEN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7B99BC"/>
                </a:solidFill>
                <a:latin typeface="Century Gothic" panose="020B0502020202020204" pitchFamily="34" charset="0"/>
              </a:rPr>
              <a:t>GAS FIREPLACE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7B99BC"/>
                </a:solidFill>
                <a:latin typeface="Century Gothic" panose="020B0502020202020204" pitchFamily="34" charset="0"/>
              </a:rPr>
              <a:t>4 BEDROOM / MASTER DOWN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7B99BC"/>
                </a:solidFill>
                <a:latin typeface="Century Gothic" panose="020B0502020202020204" pitchFamily="34" charset="0"/>
              </a:rPr>
              <a:t>MASTER BATH INCLUDES DOUBLE BOWL SINKS, SEPARATE TUB AND SHOWER ALONG WITH A LARGE WALK IN CLOSET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7B99BC"/>
                </a:solidFill>
                <a:latin typeface="Century Gothic" panose="020B0502020202020204" pitchFamily="34" charset="0"/>
              </a:rPr>
              <a:t>3 BEDROOMS UPSTAIRS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7B99BC"/>
                </a:solidFill>
                <a:latin typeface="Century Gothic" panose="020B0502020202020204" pitchFamily="34" charset="0"/>
              </a:rPr>
              <a:t>HOME BACKS UP TO A WOODED AREA, HAS A COVERED PORCH, FENCED IN YARD AND IS JUST STEPS AWAY FROM THE NEIGHBORHOOD WALKING TRAIL.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7B99BC"/>
                </a:solidFill>
                <a:latin typeface="Century Gothic" panose="020B0502020202020204" pitchFamily="34" charset="0"/>
              </a:rPr>
              <a:t>LESS THAN 10 MILES FROM DOWNTOWN CHARLESTON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14700" y="8358753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 23"/>
          <p:cNvSpPr/>
          <p:nvPr/>
        </p:nvSpPr>
        <p:spPr>
          <a:xfrm>
            <a:off x="124691" y="8378488"/>
            <a:ext cx="33440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rgbClr val="7B99BC"/>
                </a:solidFill>
                <a:latin typeface="Century Gothic" panose="020B0502020202020204" pitchFamily="34" charset="0"/>
              </a:rPr>
              <a:t>Pam Bosart</a:t>
            </a:r>
          </a:p>
          <a:p>
            <a:r>
              <a:rPr lang="en-US" sz="1200" dirty="0">
                <a:solidFill>
                  <a:srgbClr val="7B99BC"/>
                </a:solidFill>
                <a:latin typeface="Century Gothic" panose="020B0502020202020204" pitchFamily="34" charset="0"/>
              </a:rPr>
              <a:t>843.452.0757 </a:t>
            </a:r>
          </a:p>
          <a:p>
            <a:r>
              <a:rPr lang="en-US" sz="1200" dirty="0">
                <a:solidFill>
                  <a:srgbClr val="7B99BC"/>
                </a:solidFill>
                <a:latin typeface="Century Gothic" panose="020B0502020202020204" pitchFamily="34" charset="0"/>
              </a:rPr>
              <a:t>pam@adlerrealtychs.com</a:t>
            </a: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65977" y="7098404"/>
            <a:ext cx="1543792" cy="1012711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5538" y="7099935"/>
            <a:ext cx="1538138" cy="100964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08751" y="7091044"/>
            <a:ext cx="1538138" cy="102743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45871" y="7089156"/>
            <a:ext cx="1543792" cy="1031208"/>
          </a:xfrm>
          <a:prstGeom prst="rect">
            <a:avLst/>
          </a:prstGeom>
          <a:ln>
            <a:noFill/>
          </a:ln>
          <a:effectLst/>
        </p:spPr>
      </p:pic>
      <p:sp>
        <p:nvSpPr>
          <p:cNvPr id="5" name="Rectangle 4"/>
          <p:cNvSpPr/>
          <p:nvPr/>
        </p:nvSpPr>
        <p:spPr>
          <a:xfrm>
            <a:off x="1" y="3016712"/>
            <a:ext cx="4724399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7B99BC"/>
                </a:solidFill>
                <a:latin typeface="Century Gothic" panose="020B0502020202020204" pitchFamily="34" charset="0"/>
              </a:rPr>
              <a:t>1694 </a:t>
            </a:r>
            <a:r>
              <a:rPr lang="en-US" sz="2400" b="1" dirty="0" err="1">
                <a:solidFill>
                  <a:srgbClr val="7B99BC"/>
                </a:solidFill>
                <a:latin typeface="Century Gothic" panose="020B0502020202020204" pitchFamily="34" charset="0"/>
              </a:rPr>
              <a:t>Emmets</a:t>
            </a:r>
            <a:r>
              <a:rPr lang="en-US" sz="2400" b="1" dirty="0">
                <a:solidFill>
                  <a:srgbClr val="7B99BC"/>
                </a:solidFill>
                <a:latin typeface="Century Gothic" panose="020B0502020202020204" pitchFamily="34" charset="0"/>
              </a:rPr>
              <a:t> Road</a:t>
            </a:r>
          </a:p>
          <a:p>
            <a:pPr algn="ctr"/>
            <a:r>
              <a:rPr lang="en-US" sz="2000" dirty="0">
                <a:solidFill>
                  <a:srgbClr val="7B99BC"/>
                </a:solidFill>
                <a:latin typeface="Century Gothic" panose="020B0502020202020204" pitchFamily="34" charset="0"/>
              </a:rPr>
              <a:t>The Oaks at St Johns Crossing</a:t>
            </a:r>
          </a:p>
          <a:p>
            <a:pPr algn="ctr"/>
            <a:r>
              <a:rPr lang="en-US" sz="2000" dirty="0">
                <a:solidFill>
                  <a:srgbClr val="7B99BC"/>
                </a:solidFill>
                <a:latin typeface="Century Gothic" panose="020B0502020202020204" pitchFamily="34" charset="0"/>
              </a:rPr>
              <a:t>Johns Island, SC 29455</a:t>
            </a:r>
          </a:p>
          <a:p>
            <a:pPr algn="ctr"/>
            <a:r>
              <a:rPr lang="en-US" sz="2000" dirty="0">
                <a:solidFill>
                  <a:srgbClr val="7B99BC"/>
                </a:solidFill>
                <a:latin typeface="Century Gothic" panose="020B0502020202020204" pitchFamily="34" charset="0"/>
              </a:rPr>
              <a:t>MLS# 21021274</a:t>
            </a:r>
          </a:p>
          <a:p>
            <a:pPr algn="ctr"/>
            <a:r>
              <a:rPr lang="en-US" sz="2000" dirty="0">
                <a:solidFill>
                  <a:srgbClr val="7B99BC"/>
                </a:solidFill>
                <a:latin typeface="Century Gothic" panose="020B0502020202020204" pitchFamily="34" charset="0"/>
              </a:rPr>
              <a:t>$439,000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F3F5DBE-628A-40B5-A9C1-6BD65A579158}"/>
              </a:ext>
            </a:extLst>
          </p:cNvPr>
          <p:cNvSpPr/>
          <p:nvPr/>
        </p:nvSpPr>
        <p:spPr>
          <a:xfrm>
            <a:off x="3846443" y="8347710"/>
            <a:ext cx="3344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00" dirty="0">
                <a:solidFill>
                  <a:srgbClr val="7B99BC"/>
                </a:solidFill>
                <a:latin typeface="Century Gothic" panose="020B0502020202020204" pitchFamily="34" charset="0"/>
              </a:rPr>
              <a:t>Adler Realty, LLC</a:t>
            </a:r>
          </a:p>
          <a:p>
            <a:pPr algn="r"/>
            <a:r>
              <a:rPr lang="en-US" sz="1000" dirty="0">
                <a:solidFill>
                  <a:srgbClr val="7B99BC"/>
                </a:solidFill>
                <a:latin typeface="Century Gothic" panose="020B0502020202020204" pitchFamily="34" charset="0"/>
              </a:rPr>
              <a:t>518 Parrot Point Drive</a:t>
            </a:r>
          </a:p>
          <a:p>
            <a:pPr algn="r"/>
            <a:r>
              <a:rPr lang="en-US" sz="1000" dirty="0">
                <a:solidFill>
                  <a:srgbClr val="7B99BC"/>
                </a:solidFill>
                <a:latin typeface="Century Gothic" panose="020B0502020202020204" pitchFamily="34" charset="0"/>
              </a:rPr>
              <a:t>Charleston, SC 29412</a:t>
            </a:r>
          </a:p>
          <a:p>
            <a:pPr algn="r"/>
            <a:r>
              <a:rPr lang="en-US" sz="1000" dirty="0">
                <a:solidFill>
                  <a:srgbClr val="7B99BC"/>
                </a:solidFill>
                <a:latin typeface="Century Gothic" panose="020B0502020202020204" pitchFamily="34" charset="0"/>
              </a:rPr>
              <a:t>adlerrealtychs.com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611E7A42-4320-4405-9D54-2EE14BF39E7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12400" y="3009392"/>
            <a:ext cx="2602800" cy="1707410"/>
          </a:xfrm>
          <a:prstGeom prst="rect">
            <a:avLst/>
          </a:prstGeom>
          <a:ln w="19050">
            <a:solidFill>
              <a:schemeClr val="bg1"/>
            </a:solidFill>
          </a:ln>
          <a:effectLst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B7C600F5-E876-42EA-99C5-06FC1E3FD00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80" r="3580"/>
          <a:stretch/>
        </p:blipFill>
        <p:spPr>
          <a:xfrm>
            <a:off x="4876801" y="1264152"/>
            <a:ext cx="2438400" cy="1722935"/>
          </a:xfrm>
          <a:prstGeom prst="rect">
            <a:avLst/>
          </a:prstGeom>
          <a:ln w="19050">
            <a:solidFill>
              <a:schemeClr val="bg1"/>
            </a:solidFill>
          </a:ln>
          <a:effectLst/>
        </p:spPr>
      </p:pic>
      <p:pic>
        <p:nvPicPr>
          <p:cNvPr id="19" name="Picture 3">
            <a:extLst>
              <a:ext uri="{FF2B5EF4-FFF2-40B4-BE49-F238E27FC236}">
                <a16:creationId xmlns:a16="http://schemas.microsoft.com/office/drawing/2014/main" id="{8FF8F949-6E54-4BE2-98A7-2FEE54C663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543800" y="8069143"/>
            <a:ext cx="484073" cy="484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Subtitle 2">
            <a:extLst>
              <a:ext uri="{FF2B5EF4-FFF2-40B4-BE49-F238E27FC236}">
                <a16:creationId xmlns:a16="http://schemas.microsoft.com/office/drawing/2014/main" id="{A50D1A4A-6624-4D5B-8E13-B5369E9777E4}"/>
              </a:ext>
            </a:extLst>
          </p:cNvPr>
          <p:cNvSpPr txBox="1">
            <a:spLocks/>
          </p:cNvSpPr>
          <p:nvPr/>
        </p:nvSpPr>
        <p:spPr>
          <a:xfrm>
            <a:off x="-3048000" y="3498978"/>
            <a:ext cx="2745699" cy="3816222"/>
          </a:xfrm>
          <a:prstGeom prst="rect">
            <a:avLst/>
          </a:prstGeom>
        </p:spPr>
        <p:txBody>
          <a:bodyPr vert="horz" lIns="101882" tIns="50941" rIns="101882" bIns="50941" numCol="2" rtlCol="0" anchor="ctr">
            <a:noAutofit/>
          </a:bodyPr>
          <a:lstStyle>
            <a:lvl1pPr marL="0" indent="0" algn="ctr" defTabSz="926213" rtl="0" eaLnBrk="1" latinLnBrk="0" hangingPunct="1">
              <a:spcBef>
                <a:spcPct val="20000"/>
              </a:spcBef>
              <a:buFont typeface="Arial" pitchFamily="34" charset="0"/>
              <a:buNone/>
              <a:defRPr sz="327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63106" indent="0" algn="ctr" defTabSz="926213" rtl="0" eaLnBrk="1" latinLnBrk="0" hangingPunct="1">
              <a:spcBef>
                <a:spcPct val="20000"/>
              </a:spcBef>
              <a:buFont typeface="Arial" pitchFamily="34" charset="0"/>
              <a:buNone/>
              <a:defRPr sz="281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26213" indent="0" algn="ctr" defTabSz="926213" rtl="0" eaLnBrk="1" latinLnBrk="0" hangingPunct="1">
              <a:spcBef>
                <a:spcPct val="20000"/>
              </a:spcBef>
              <a:buFont typeface="Arial" pitchFamily="34" charset="0"/>
              <a:buNone/>
              <a:defRPr sz="2455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89320" indent="0" algn="ctr" defTabSz="926213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52427" indent="0" algn="ctr" defTabSz="926213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315533" indent="0" algn="ctr" defTabSz="926213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78640" indent="0" algn="ctr" defTabSz="926213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41747" indent="0" algn="ctr" defTabSz="926213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704853" indent="0" algn="ctr" defTabSz="926213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CHARLESTON SINGLE STYLE HOME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4 BEDS/2.5 BATHS/LOFT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MASTER BEDROOM DOWN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YARD W/PRIVACY FENCE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HARDIPLANK SIDING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HOME ONLY 2 YEARS OLD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QUARTZ COUNTERTOPS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STAINLESS APPLIANCES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REFRIGERATOR INCLUDED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COVERED PORCH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PERFECT JOHNS ISLAND LOCATION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1 MILE FROM SEVERAL RESTAURANTS/SHOPS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BLINDS AND WASHER/DRYER INCLUDED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LESS THAN 10 MILES TO DOWNTOWN CHARLESTON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12 MILES TO KIAWAH OR FOLLY BEACH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52" b="4152"/>
          <a:stretch/>
        </p:blipFill>
        <p:spPr>
          <a:xfrm>
            <a:off x="1" y="0"/>
            <a:ext cx="4876800" cy="2987087"/>
          </a:xfrm>
          <a:prstGeom prst="rect">
            <a:avLst/>
          </a:prstGeom>
          <a:ln w="19050">
            <a:solidFill>
              <a:schemeClr val="bg1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1589</TotalTime>
  <Words>221</Words>
  <Application>Microsoft Office PowerPoint</Application>
  <PresentationFormat>Custom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OPEN HOUSE SUNDAY AUGUST 22nd  1-3PM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63</cp:revision>
  <dcterms:created xsi:type="dcterms:W3CDTF">2006-08-16T00:00:00Z</dcterms:created>
  <dcterms:modified xsi:type="dcterms:W3CDTF">2021-08-19T13:23:15Z</dcterms:modified>
</cp:coreProperties>
</file>