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2B"/>
    <a:srgbClr val="80BA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30" y="-7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519307"/>
            <a:ext cx="7772400" cy="2083497"/>
          </a:xfrm>
        </p:spPr>
        <p:txBody>
          <a:bodyPr anchor="ctr">
            <a:normAutofit/>
          </a:bodyPr>
          <a:lstStyle/>
          <a:p>
            <a:r>
              <a:rPr lang="en-US" sz="1600" b="1" i="1" dirty="0">
                <a:solidFill>
                  <a:schemeClr val="tx2">
                    <a:lumMod val="75000"/>
                  </a:schemeClr>
                </a:solidFill>
                <a:latin typeface="Georgia" panose="02040502050405020303" pitchFamily="18" charset="0"/>
              </a:rPr>
              <a:t>Great Location!!! </a:t>
            </a:r>
          </a:p>
          <a:p>
            <a:r>
              <a:rPr lang="en-US" sz="1600" dirty="0">
                <a:solidFill>
                  <a:schemeClr val="tx2">
                    <a:lumMod val="75000"/>
                  </a:schemeClr>
                </a:solidFill>
                <a:latin typeface="Georgia" panose="02040502050405020303" pitchFamily="18" charset="0"/>
              </a:rPr>
              <a:t>Easy short distances to shops and restaurants. Beautifully renovated open floor plan NO FLOOD INSURANCE, NO HOA. Privacy fence and beautifully landscaped yard. Enjoy afternoons relaxing on the front porch. Great open floor plan with custom hardwood floors in the Great Room, kitchen and eating area. Screened in back porch accessible from the great room and master bedroom. Big shed and huge deck in the backyard. Home has been meticulously cared for and is ready to move in!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5143"/>
            <a:ext cx="7772400" cy="4323397"/>
          </a:xfrm>
          <a:prstGeom prst="rect">
            <a:avLst/>
          </a:prstGeom>
          <a:ln>
            <a:noFill/>
          </a:ln>
          <a:effectLst>
            <a:softEdge rad="112500"/>
          </a:effectLst>
        </p:spPr>
      </p:pic>
      <p:sp>
        <p:nvSpPr>
          <p:cNvPr id="10" name="Rectangle 9"/>
          <p:cNvSpPr/>
          <p:nvPr/>
        </p:nvSpPr>
        <p:spPr>
          <a:xfrm>
            <a:off x="0" y="40640"/>
            <a:ext cx="7772400" cy="738664"/>
          </a:xfrm>
          <a:prstGeom prst="rect">
            <a:avLst/>
          </a:prstGeom>
          <a:noFill/>
        </p:spPr>
        <p:txBody>
          <a:bodyPr wrap="square">
            <a:spAutoFit/>
          </a:bodyPr>
          <a:lstStyle/>
          <a:p>
            <a:pPr algn="ctr"/>
            <a:r>
              <a:rPr lang="en-US" sz="2400" dirty="0">
                <a:ln w="3175">
                  <a:noFill/>
                </a:ln>
                <a:solidFill>
                  <a:srgbClr val="151C2B"/>
                </a:solidFill>
                <a:effectLst>
                  <a:outerShdw blurRad="38100" dist="38100" dir="2700000" algn="tl">
                    <a:srgbClr val="000000">
                      <a:alpha val="43137"/>
                    </a:srgbClr>
                  </a:outerShdw>
                </a:effectLst>
                <a:latin typeface="Georgia" panose="02040502050405020303" pitchFamily="18" charset="0"/>
              </a:rPr>
              <a:t>16 Joyce Avenue</a:t>
            </a:r>
          </a:p>
          <a:p>
            <a:pPr algn="ctr"/>
            <a:r>
              <a:rPr lang="en-US" sz="1800" dirty="0" err="1">
                <a:ln w="3175">
                  <a:noFill/>
                </a:ln>
                <a:solidFill>
                  <a:srgbClr val="151C2B"/>
                </a:solidFill>
                <a:effectLst>
                  <a:outerShdw blurRad="38100" dist="38100" dir="2700000" algn="tl">
                    <a:srgbClr val="000000">
                      <a:alpha val="43137"/>
                    </a:srgbClr>
                  </a:outerShdw>
                </a:effectLst>
                <a:latin typeface="Georgia" panose="02040502050405020303" pitchFamily="18" charset="0"/>
              </a:rPr>
              <a:t>Brookgreen</a:t>
            </a:r>
            <a:r>
              <a:rPr lang="en-US" sz="1800" dirty="0">
                <a:ln w="3175">
                  <a:noFill/>
                </a:ln>
                <a:solidFill>
                  <a:srgbClr val="151C2B"/>
                </a:solidFill>
                <a:effectLst>
                  <a:outerShdw blurRad="38100" dist="38100" dir="2700000" algn="tl">
                    <a:srgbClr val="000000">
                      <a:alpha val="43137"/>
                    </a:srgbClr>
                  </a:outerShdw>
                </a:effectLst>
                <a:latin typeface="Georgia" panose="02040502050405020303" pitchFamily="18" charset="0"/>
              </a:rPr>
              <a:t> Meadows ~ Mount Pleasant ~ MLS# 18026910 ~ $519,900</a:t>
            </a: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grpSp>
        <p:nvGrpSpPr>
          <p:cNvPr id="8" name="Group 7">
            <a:extLst>
              <a:ext uri="{FF2B5EF4-FFF2-40B4-BE49-F238E27FC236}">
                <a16:creationId xmlns:a16="http://schemas.microsoft.com/office/drawing/2014/main" id="{F867E44B-4DA8-4889-BD40-9BB7994A61A2}"/>
              </a:ext>
            </a:extLst>
          </p:cNvPr>
          <p:cNvGrpSpPr/>
          <p:nvPr/>
        </p:nvGrpSpPr>
        <p:grpSpPr>
          <a:xfrm>
            <a:off x="304244" y="4430904"/>
            <a:ext cx="7163913" cy="1069848"/>
            <a:chOff x="304800" y="4430904"/>
            <a:chExt cx="7163913" cy="1069848"/>
          </a:xfrm>
        </p:grpSpPr>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04800" y="4430904"/>
              <a:ext cx="1600200" cy="1069848"/>
            </a:xfrm>
            <a:prstGeom prst="rect">
              <a:avLst/>
            </a:prstGeom>
            <a:ln>
              <a:noFill/>
            </a:ln>
            <a:effectLst/>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9371" y="4430904"/>
              <a:ext cx="1600200" cy="1069848"/>
            </a:xfrm>
            <a:prstGeom prst="rect">
              <a:avLst/>
            </a:prstGeom>
            <a:ln>
              <a:noFill/>
            </a:ln>
            <a:effectLst/>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4013942" y="4430904"/>
              <a:ext cx="1600200" cy="1069848"/>
            </a:xfrm>
            <a:prstGeom prst="rect">
              <a:avLst/>
            </a:prstGeom>
            <a:ln>
              <a:noFill/>
            </a:ln>
            <a:effectLst/>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68513" y="4430904"/>
              <a:ext cx="1600200" cy="1069848"/>
            </a:xfrm>
            <a:prstGeom prst="rect">
              <a:avLst/>
            </a:prstGeom>
            <a:ln>
              <a:noFill/>
            </a:ln>
            <a:effectLst/>
          </p:spPr>
        </p:pic>
      </p:grpSp>
      <p:grpSp>
        <p:nvGrpSpPr>
          <p:cNvPr id="12" name="Group 11">
            <a:extLst>
              <a:ext uri="{FF2B5EF4-FFF2-40B4-BE49-F238E27FC236}">
                <a16:creationId xmlns:a16="http://schemas.microsoft.com/office/drawing/2014/main" id="{02A90CAA-A947-4F6D-86A0-36448DF97D60}"/>
              </a:ext>
            </a:extLst>
          </p:cNvPr>
          <p:cNvGrpSpPr/>
          <p:nvPr/>
        </p:nvGrpSpPr>
        <p:grpSpPr>
          <a:xfrm>
            <a:off x="304244" y="7595735"/>
            <a:ext cx="7163913" cy="1069848"/>
            <a:chOff x="304800" y="7595735"/>
            <a:chExt cx="7163913" cy="1069848"/>
          </a:xfrm>
        </p:grpSpPr>
        <p:pic>
          <p:nvPicPr>
            <p:cNvPr id="15" name="Picture 1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4800" y="7595735"/>
              <a:ext cx="1600200" cy="1069848"/>
            </a:xfrm>
            <a:prstGeom prst="rect">
              <a:avLst/>
            </a:prstGeom>
            <a:ln>
              <a:noFill/>
            </a:ln>
            <a:effectLst/>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2159371" y="7595735"/>
              <a:ext cx="1600200" cy="1069848"/>
            </a:xfrm>
            <a:prstGeom prst="rect">
              <a:avLst/>
            </a:prstGeom>
            <a:ln>
              <a:noFill/>
            </a:ln>
            <a:effectLst/>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013942" y="7595735"/>
              <a:ext cx="1600200" cy="1069848"/>
            </a:xfrm>
            <a:prstGeom prst="rect">
              <a:avLst/>
            </a:prstGeom>
            <a:ln>
              <a:noFill/>
            </a:ln>
            <a:effectLst/>
          </p:spPr>
        </p:pic>
        <p:pic>
          <p:nvPicPr>
            <p:cNvPr id="18" name="Picture 1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68513" y="7595735"/>
              <a:ext cx="1600200" cy="1069848"/>
            </a:xfrm>
            <a:prstGeom prst="rect">
              <a:avLst/>
            </a:prstGeom>
            <a:ln>
              <a:noFill/>
            </a:ln>
            <a:effectLst/>
          </p:spPr>
        </p:pic>
      </p:grpSp>
      <p:sp>
        <p:nvSpPr>
          <p:cNvPr id="2" name="Rectangle 1">
            <a:extLst>
              <a:ext uri="{FF2B5EF4-FFF2-40B4-BE49-F238E27FC236}">
                <a16:creationId xmlns:a16="http://schemas.microsoft.com/office/drawing/2014/main" id="{07B96C4B-9494-48DE-B8FB-FFCCBDF77C77}"/>
              </a:ext>
            </a:extLst>
          </p:cNvPr>
          <p:cNvSpPr/>
          <p:nvPr/>
        </p:nvSpPr>
        <p:spPr>
          <a:xfrm>
            <a:off x="-4800600" y="1524000"/>
            <a:ext cx="4116833" cy="523220"/>
          </a:xfrm>
          <a:prstGeom prst="rect">
            <a:avLst/>
          </a:prstGeom>
          <a:scene3d>
            <a:camera prst="isometricOffAxis1Right"/>
            <a:lightRig rig="threePt" dir="t"/>
          </a:scene3d>
        </p:spPr>
        <p:txBody>
          <a:bodyPr wrap="none">
            <a:spAutoFit/>
          </a:bodyPr>
          <a:lstStyle/>
          <a:p>
            <a:r>
              <a:rPr lang="en-US" sz="2800" dirty="0">
                <a:solidFill>
                  <a:srgbClr val="FFFF00"/>
                </a:solidFill>
                <a:effectLst>
                  <a:outerShdw blurRad="60007" dir="2000400" sy="-30000" kx="-800400" algn="bl" rotWithShape="0">
                    <a:prstClr val="black">
                      <a:alpha val="20000"/>
                    </a:prstClr>
                  </a:outerShdw>
                </a:effectLst>
                <a:latin typeface="Georgia" panose="02040502050405020303" pitchFamily="18" charset="0"/>
              </a:rPr>
              <a:t>Deepwater Dock in Place</a:t>
            </a:r>
            <a:endParaRPr lang="en-US" sz="2800" dirty="0">
              <a:solidFill>
                <a:srgbClr val="FFFF00"/>
              </a:solidFill>
              <a:effectLst>
                <a:outerShdw blurRad="60007" dir="2000400" sy="-30000" kx="-800400" algn="bl" rotWithShape="0">
                  <a:prstClr val="black">
                    <a:alpha val="20000"/>
                  </a:prstClr>
                </a:outerShdw>
              </a:effectLst>
            </a:endParaRPr>
          </a:p>
        </p:txBody>
      </p:sp>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130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cp:revision>
  <dcterms:created xsi:type="dcterms:W3CDTF">2006-08-16T00:00:00Z</dcterms:created>
  <dcterms:modified xsi:type="dcterms:W3CDTF">2018-10-19T15:26:52Z</dcterms:modified>
</cp:coreProperties>
</file>