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6534037"/>
            <a:ext cx="3048000" cy="228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0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78343"/>
            <a:ext cx="7772399" cy="2205063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rgbClr val="10253F"/>
                </a:solidFill>
                <a:latin typeface="Century Gothic" panose="020B0502020202020204" pitchFamily="34" charset="0"/>
              </a:rPr>
              <a:t>16 42nd Avenue is a Great Location!</a:t>
            </a:r>
          </a:p>
          <a:p>
            <a:endParaRPr lang="en-US" sz="1600" dirty="0">
              <a:solidFill>
                <a:srgbClr val="10253F"/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rgbClr val="10253F"/>
                </a:solidFill>
                <a:latin typeface="Century Gothic" panose="020B0502020202020204" pitchFamily="34" charset="0"/>
              </a:rPr>
              <a:t>A WONDERFUL OPPORTUNITY TO BUILD YOUR DREAM HOUSE!</a:t>
            </a:r>
          </a:p>
          <a:p>
            <a:endParaRPr lang="en-US" sz="1600" dirty="0">
              <a:solidFill>
                <a:srgbClr val="10253F"/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rgbClr val="10253F"/>
                </a:solidFill>
                <a:latin typeface="Century Gothic" panose="020B0502020202020204" pitchFamily="34" charset="0"/>
              </a:rPr>
              <a:t>Listed as </a:t>
            </a:r>
            <a:r>
              <a:rPr lang="en-US" sz="1600">
                <a:solidFill>
                  <a:srgbClr val="10253F"/>
                </a:solidFill>
                <a:latin typeface="Century Gothic" panose="020B0502020202020204" pitchFamily="34" charset="0"/>
              </a:rPr>
              <a:t>Residential [MLS# 19002737] </a:t>
            </a:r>
            <a:r>
              <a:rPr lang="en-US" sz="1600" dirty="0">
                <a:solidFill>
                  <a:srgbClr val="10253F"/>
                </a:solidFill>
                <a:latin typeface="Century Gothic" panose="020B0502020202020204" pitchFamily="34" charset="0"/>
              </a:rPr>
              <a:t>and Vacant </a:t>
            </a:r>
            <a:r>
              <a:rPr lang="en-US" sz="1600">
                <a:solidFill>
                  <a:srgbClr val="10253F"/>
                </a:solidFill>
                <a:latin typeface="Century Gothic" panose="020B0502020202020204" pitchFamily="34" charset="0"/>
              </a:rPr>
              <a:t>Lot [MLS# 19002756].</a:t>
            </a:r>
            <a:endParaRPr lang="en-US" sz="1600" dirty="0">
              <a:solidFill>
                <a:srgbClr val="10253F"/>
              </a:solidFill>
              <a:latin typeface="Century Gothic" panose="020B0502020202020204" pitchFamily="34" charset="0"/>
            </a:endParaRPr>
          </a:p>
          <a:p>
            <a:endParaRPr lang="en-US" sz="1600" dirty="0">
              <a:solidFill>
                <a:srgbClr val="10253F"/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rgbClr val="10253F"/>
                </a:solidFill>
                <a:latin typeface="Century Gothic" panose="020B0502020202020204" pitchFamily="34" charset="0"/>
              </a:rPr>
              <a:t>Please call me with any questions...843-696-7824!</a:t>
            </a:r>
            <a:endParaRPr lang="en-US" sz="1600" b="1" i="1" dirty="0">
              <a:solidFill>
                <a:srgbClr val="10253F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754" y="175156"/>
            <a:ext cx="7543799" cy="88827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r"/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16 42 Avenue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1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Isle of Palms, SC 29451</a:t>
            </a:r>
            <a:br>
              <a:rPr lang="en-US" sz="11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1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19002737</a:t>
            </a:r>
            <a:br>
              <a:rPr lang="en-US" sz="11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1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$870,000</a:t>
            </a:r>
            <a:endParaRPr lang="en-US" sz="1050" i="1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414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DarleneSmithTeam.com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31" y="9038192"/>
            <a:ext cx="665018" cy="4572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-99060" y="9534087"/>
            <a:ext cx="152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1503 Palm Blvd </a:t>
            </a:r>
            <a:r>
              <a:rPr lang="en-US" sz="700" dirty="0" err="1">
                <a:solidFill>
                  <a:srgbClr val="10253F"/>
                </a:solidFill>
                <a:latin typeface="Century Gothic" panose="020B0502020202020204" pitchFamily="34" charset="0"/>
              </a:rPr>
              <a:t>Ste</a:t>
            </a:r>
            <a:endParaRPr lang="en-US" sz="700" dirty="0">
              <a:solidFill>
                <a:srgbClr val="10253F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rgbClr val="10253F"/>
                </a:solidFill>
                <a:latin typeface="Century Gothic" panose="020B0502020202020204" pitchFamily="34" charset="0"/>
              </a:rPr>
              <a:t>Isle of Palms, SC 29451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2476" y="203797"/>
            <a:ext cx="350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i="1" dirty="0">
                <a:solidFill>
                  <a:srgbClr val="10253F"/>
                </a:solidFill>
              </a:rPr>
              <a:t>Primarily Lot Value</a:t>
            </a:r>
          </a:p>
          <a:p>
            <a:r>
              <a:rPr lang="en-US" sz="1600" b="1" i="1" dirty="0">
                <a:solidFill>
                  <a:srgbClr val="10253F"/>
                </a:solidFill>
              </a:rPr>
              <a:t>0.25 Acres</a:t>
            </a:r>
          </a:p>
          <a:p>
            <a:r>
              <a:rPr lang="en-US" sz="1600" b="1" i="1" dirty="0">
                <a:solidFill>
                  <a:srgbClr val="10253F"/>
                </a:solidFill>
              </a:rPr>
              <a:t>A Short Walk to the Beach</a:t>
            </a:r>
            <a:endParaRPr lang="en-US" sz="1600" i="1" dirty="0">
              <a:solidFill>
                <a:srgbClr val="10253F"/>
              </a:solidFill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5AD9BDDB-3E13-4C97-B8F7-B02B35EA18BB}"/>
              </a:ext>
            </a:extLst>
          </p:cNvPr>
          <p:cNvSpPr txBox="1">
            <a:spLocks/>
          </p:cNvSpPr>
          <p:nvPr/>
        </p:nvSpPr>
        <p:spPr>
          <a:xfrm>
            <a:off x="6833414" y="3219151"/>
            <a:ext cx="6440684" cy="780288"/>
          </a:xfrm>
          <a:prstGeom prst="rect">
            <a:avLst/>
          </a:prstGeom>
        </p:spPr>
        <p:txBody>
          <a:bodyPr vert="horz" lIns="45720" tIns="0" rIns="45720" bIns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Century Gothic" panose="020B0502020202020204" pitchFamily="34" charset="0"/>
              </a:rPr>
              <a:t>Open House This Weekend</a:t>
            </a:r>
          </a:p>
          <a:p>
            <a:pPr defTabSz="914400"/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Century Gothic" panose="020B0502020202020204" pitchFamily="34" charset="0"/>
              </a:rPr>
              <a:t>1:00 - 3:00 Both Days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C9975A91-2972-4E60-ABAA-FE14C6911E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681" y="1185425"/>
            <a:ext cx="4293039" cy="28422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283</TotalTime>
  <Words>81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16 42 Avenue Isle of Palms, SC 29451 MLS# 19002737 $870,000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2019-02-20T20:00:07Z</dcterms:modified>
</cp:coreProperties>
</file>