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94" y="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749" y="769848"/>
            <a:ext cx="4258903" cy="289147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4267200" y="2957630"/>
            <a:ext cx="357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Loaded with Updates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646610"/>
            <a:ext cx="7772399" cy="667655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1700 Sewee Fort Road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Mount Pleasant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17004736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$739,000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99551"/>
            <a:ext cx="7772400" cy="3604075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Rare all brick exterior with 3 car garage! Amazing spacious home with large open rooms and a lot of details throughout. Wonderful home for entertaining. This all custom home has wood floors, tile floors, cathedral ceiling, recessed lighting, fireplaces, plantation shutters, crown molding, chair rail and </a:t>
            </a:r>
            <a:r>
              <a:rPr lang="en-US" sz="13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french</a:t>
            </a:r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doors. The very spacious open kitchen is a delight with an abundance of granite counter-tops, 3 sinks, wet bar, custom cabinetry, massive center island, double ovens, upgraded appliances, dual cabinets for a microwave and large breakfast room. The oversized master bedroom also has a fireplace, the grand walk-in closet is like nothing you've ever seen with floor to ceiling organizing. The equally impressive master bathroom houses a large glass-surround shower with multi shower heads, spacious double vanities, center island and jetted tub. On second floor you will find three large bedrooms and a spacious bathroom, offering a sitting area. Just off the kitchen you will find a downstairs multi-purpose mud room/laundry large enough for exercise equipment The adjoining Library has its own entrance onto the extra large screened porch. The library could also serve as a fifth bedroom offering plenty of private space. This is the perfect setup for a mother in law suite with a separate entry, near the kitchen, a full bath and laundry room. The oversize screened porch is overlooking a pond and patio with brick privacy fence that make it the perfect space for grilling. The three car garage offers additional space for storage/work area. There are two heat &amp; air systems, this home is wired for a generator, includes irrigation and a </a:t>
            </a:r>
            <a:r>
              <a:rPr lang="en-US" sz="13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tankless</a:t>
            </a:r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hot water heater. Settle into this amazingly spacious home and let the comforts of low-country living begin!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378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375" y="9037568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556" y="7888912"/>
            <a:ext cx="1453896" cy="96926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734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897" y="283691"/>
            <a:ext cx="7626607" cy="3377633"/>
            <a:chOff x="76200" y="283691"/>
            <a:chExt cx="7626607" cy="3377633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283691"/>
              <a:ext cx="1453896" cy="96926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495378"/>
              <a:ext cx="1453896" cy="96926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2692060"/>
              <a:ext cx="1453896" cy="969263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8911" y="1495378"/>
              <a:ext cx="1453896" cy="96926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8911" y="283691"/>
              <a:ext cx="1453896" cy="96926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8911" y="2692060"/>
              <a:ext cx="1453896" cy="96926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0" name="Down Ribbon 9"/>
          <p:cNvSpPr/>
          <p:nvPr/>
        </p:nvSpPr>
        <p:spPr>
          <a:xfrm>
            <a:off x="1154430" y="84288"/>
            <a:ext cx="5463540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Gabriola" panose="04040605051002020D02" pitchFamily="82" charset="0"/>
              </a:rPr>
              <a:t>Priced Reduced Over $140K</a:t>
            </a: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358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Gabriola</vt:lpstr>
      <vt:lpstr>Georgia</vt:lpstr>
      <vt:lpstr>Microsoft Sans Serif</vt:lpstr>
      <vt:lpstr>Trebuchet MS</vt:lpstr>
      <vt:lpstr>Office Theme</vt:lpstr>
      <vt:lpstr>1700 Sewee Fort Road Mount Pleasant · MLS# 17004736 · $739,000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46</cp:revision>
  <dcterms:created xsi:type="dcterms:W3CDTF">2006-08-16T00:00:00Z</dcterms:created>
  <dcterms:modified xsi:type="dcterms:W3CDTF">2017-11-10T15:18:10Z</dcterms:modified>
</cp:coreProperties>
</file>