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752" y="-7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58726" y="2011680"/>
            <a:ext cx="699516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165860" y="488649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3"/>
            <a:ext cx="1748790" cy="858223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3"/>
            <a:ext cx="5116830" cy="858223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170" y="894080"/>
            <a:ext cx="602361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0170" y="3678086"/>
            <a:ext cx="602361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6080" y="9411124"/>
            <a:ext cx="6477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1"/>
            <a:ext cx="343281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1"/>
            <a:ext cx="343281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699516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8"/>
            <a:ext cx="343416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948272" y="2251498"/>
            <a:ext cx="343550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8620" y="3464561"/>
            <a:ext cx="343416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464561"/>
            <a:ext cx="343550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8620" y="2235201"/>
            <a:ext cx="2557066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894080"/>
            <a:ext cx="466344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4480" y="2686897"/>
            <a:ext cx="466344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80" y="1711287"/>
            <a:ext cx="466344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88620" y="2346960"/>
            <a:ext cx="699516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88620" y="9411124"/>
            <a:ext cx="181356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55570" y="9411124"/>
            <a:ext cx="246126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736080" y="9411124"/>
            <a:ext cx="6477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2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0.jpeg"/><Relationship Id="rId5" Type="http://schemas.openxmlformats.org/officeDocument/2006/relationships/image" Target="../media/image5.jpeg"/><Relationship Id="rId15" Type="http://schemas.openxmlformats.org/officeDocument/2006/relationships/image" Target="../media/image14.gif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35889"/>
            <a:ext cx="5105400" cy="33976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4120" y="3200400"/>
            <a:ext cx="4384161" cy="1271700"/>
          </a:xfrm>
        </p:spPr>
        <p:txBody>
          <a:bodyPr anchor="ctr"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1701 Sailmaker Street 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Smythe Park @ Daniel </a:t>
            </a:r>
            <a:r>
              <a:rPr lang="en-US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Island</a:t>
            </a:r>
            <a:br>
              <a:rPr lang="en-US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Charleston, SC 29492</a:t>
            </a:r>
            <a:b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MLS# </a:t>
            </a:r>
            <a:r>
              <a:rPr lang="en-US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15006333 ~ $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679,000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4120" y="4187625"/>
            <a:ext cx="4384160" cy="4551675"/>
          </a:xfrm>
        </p:spPr>
        <p:txBody>
          <a:bodyPr anchor="ctr">
            <a:normAutofit fontScale="47500" lnSpcReduction="2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Two Story Home located on Corner lot in Smythe Park. Two Piece Crown Moulding in the foyer, study, dining, powder, kitchen, owners retreat and family room. Ten-Foot ceilings with eight foot solid core doors on the first floor. Spacious kitchen open to the family room with SS appliances, gas cooktop and wall oven. A Ceramic tile backsplash, granite counter tops and a center island and a raised breakfast bar. Elegant dining room accented with chair rail and picture frame moulding. Gas log fireplace with granite surround in family room. First Floor Master suite with walk-in- closets. Dual sink vanity. Separate Double Car Garage with furnished apartment above, great mother-in-law suite or rental. Home has nice large screened porch off back with great landscaping. Main House has </a:t>
            </a:r>
            <a:r>
              <a:rPr lang="en-US" dirty="0" err="1" smtClean="0">
                <a:latin typeface="Century Gothic" panose="020B0502020202020204" pitchFamily="34" charset="0"/>
              </a:rPr>
              <a:t>approx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2200 </a:t>
            </a:r>
            <a:r>
              <a:rPr lang="en-US" dirty="0" err="1">
                <a:latin typeface="Century Gothic" panose="020B0502020202020204" pitchFamily="34" charset="0"/>
              </a:rPr>
              <a:t>sq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ft</a:t>
            </a:r>
            <a:r>
              <a:rPr lang="en-US" dirty="0">
                <a:latin typeface="Century Gothic" panose="020B0502020202020204" pitchFamily="34" charset="0"/>
              </a:rPr>
              <a:t> and FROG has 470 total of 2670..This Home was built by Weekley Builders. Its an energy efficient Home with High efficiency Natural Gas Heat, double- paned window and </a:t>
            </a:r>
            <a:r>
              <a:rPr lang="en-US" dirty="0" err="1">
                <a:latin typeface="Century Gothic" panose="020B0502020202020204" pitchFamily="34" charset="0"/>
              </a:rPr>
              <a:t>Tankless</a:t>
            </a:r>
            <a:r>
              <a:rPr lang="en-US" dirty="0">
                <a:latin typeface="Century Gothic" panose="020B0502020202020204" pitchFamily="34" charset="0"/>
              </a:rPr>
              <a:t> hot water heater. It is Energy Star Certified by Environments for Living.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0" y="76200"/>
            <a:ext cx="1695600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0" y="1550340"/>
            <a:ext cx="1695600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76200"/>
            <a:ext cx="1695600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542648"/>
            <a:ext cx="1695600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0" y="3024480"/>
            <a:ext cx="1695600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0" y="4498620"/>
            <a:ext cx="1695600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009096"/>
            <a:ext cx="1695600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0" y="7408440"/>
            <a:ext cx="1695600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7408440"/>
            <a:ext cx="1695600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475544"/>
            <a:ext cx="1695600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874886"/>
            <a:ext cx="761999" cy="104862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8891366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Century Gothic" panose="020B0502020202020204" pitchFamily="34" charset="0"/>
              </a:rPr>
              <a:t>John H. Beckroge</a:t>
            </a:r>
          </a:p>
          <a:p>
            <a:pPr algn="ctr"/>
            <a:r>
              <a:rPr lang="en-US" sz="1400" i="1" dirty="0">
                <a:latin typeface="Century Gothic" panose="020B0502020202020204" pitchFamily="34" charset="0"/>
              </a:rPr>
              <a:t>ABR, EPRO</a:t>
            </a:r>
          </a:p>
          <a:p>
            <a:pPr algn="ctr"/>
            <a:r>
              <a:rPr lang="en-US" sz="1400" dirty="0">
                <a:latin typeface="Century Gothic" panose="020B0502020202020204" pitchFamily="34" charset="0"/>
              </a:rPr>
              <a:t>jbeckroge@gmail.com</a:t>
            </a:r>
          </a:p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Mobile 843-367-3196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62650" y="9289769"/>
            <a:ext cx="1323900" cy="23523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629400" y="9144000"/>
            <a:ext cx="554775" cy="54003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00" y="9067727"/>
            <a:ext cx="1447800" cy="6629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0" y="5972760"/>
            <a:ext cx="1695600" cy="10822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941992"/>
            <a:ext cx="1695599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87249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</TotalTime>
  <Words>209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Apex</vt:lpstr>
      <vt:lpstr>1701 Sailmaker Street  Smythe Park @ Daniel Island Charleston, SC 29492 MLS# 15006333 ~ $679,000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5028 Victoria Ave Park Circle North Charleston MLS# 1408124 $189,000</dc:title>
  <dc:creator>CVH360</dc:creator>
  <cp:lastModifiedBy>atp1313@gmail.com</cp:lastModifiedBy>
  <cp:revision>5</cp:revision>
  <dcterms:created xsi:type="dcterms:W3CDTF">2006-08-16T00:00:00Z</dcterms:created>
  <dcterms:modified xsi:type="dcterms:W3CDTF">2015-03-25T12:26:32Z</dcterms:modified>
</cp:coreProperties>
</file>