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/>
          <a:stretch/>
        </p:blipFill>
        <p:spPr>
          <a:xfrm>
            <a:off x="1333500" y="563469"/>
            <a:ext cx="5105400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1701 Sailmaker Street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Smythe Park @ Daniel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Island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Charleston, SC 29492</a:t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15006333 ~ </a:t>
            </a:r>
            <a:r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r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t>649,900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rmAutofit fontScale="47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Two Story Home located on Corner lot in Smythe Park. Two Piece Crown Moulding in the foyer, study, dining, powder, kitchen, owners retreat and family room. Ten-Foot ceilings with eight foot solid core doors on the first floor. Spacious kitchen open to the family room with SS appliances, gas cooktop and wall oven. A Ceramic tile backsplash, granite counter tops and a center island and a raised breakfast bar. Elegant dining room accented with chair rail and picture frame moulding. Gas log fireplace with granite surround in family room. First Floor Master suite with walk-in- closets. Dual sink vanity. Separate Double Car Garage with furnished apartment above, great mother-in-law suite or rental. Home has nice large screened porch off back with great landscaping. Main House has </a:t>
            </a:r>
            <a:r>
              <a:rPr lang="en-US" dirty="0" err="1" smtClean="0">
                <a:latin typeface="Century Gothic" panose="020B0502020202020204" pitchFamily="34" charset="0"/>
              </a:rPr>
              <a:t>approx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2200 </a:t>
            </a:r>
            <a:r>
              <a:rPr lang="en-US" dirty="0" err="1">
                <a:latin typeface="Century Gothic" panose="020B0502020202020204" pitchFamily="34" charset="0"/>
              </a:rPr>
              <a:t>sq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ft</a:t>
            </a:r>
            <a:r>
              <a:rPr lang="en-US" dirty="0">
                <a:latin typeface="Century Gothic" panose="020B0502020202020204" pitchFamily="34" charset="0"/>
              </a:rPr>
              <a:t> and FROG has 470 total of 2670..This Home was built by Weekley Builders. Its an energy efficient Home with High efficiency Natural Gas Heat, double- paned window and </a:t>
            </a:r>
            <a:r>
              <a:rPr lang="en-US" dirty="0" err="1">
                <a:latin typeface="Century Gothic" panose="020B0502020202020204" pitchFamily="34" charset="0"/>
              </a:rPr>
              <a:t>Tankless</a:t>
            </a:r>
            <a:r>
              <a:rPr lang="en-US" dirty="0">
                <a:latin typeface="Century Gothic" panose="020B0502020202020204" pitchFamily="34" charset="0"/>
              </a:rPr>
              <a:t> hot water heater. It is Energy Star Certified by Environments for Living.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7620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15503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42648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302448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449862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09096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74084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4084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75544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5972760"/>
            <a:ext cx="1695600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941992"/>
            <a:ext cx="1695599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7526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Just Reduced!</a:t>
            </a:r>
            <a:endParaRPr lang="en-US" sz="3200" i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212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1701 Sailmaker Street  Smythe Park @ Daniel Island Charleston, SC 29492 MLS# 15006333 ~ $649,900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atp1313@gmail.com</cp:lastModifiedBy>
  <cp:revision>9</cp:revision>
  <dcterms:created xsi:type="dcterms:W3CDTF">2006-08-16T00:00:00Z</dcterms:created>
  <dcterms:modified xsi:type="dcterms:W3CDTF">2015-04-27T14:33:36Z</dcterms:modified>
</cp:coreProperties>
</file>