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291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078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tx1"/>
                </a:solidFill>
                <a:latin typeface="Century Gothic" panose="020B0502020202020204" pitchFamily="34" charset="0"/>
              </a:rPr>
              <a:t>Century 21 Properties Plus | 3301 </a:t>
            </a:r>
            <a:r>
              <a:rPr lang="en-US" sz="1200" dirty="0" err="1">
                <a:solidFill>
                  <a:schemeClr val="tx1"/>
                </a:solidFill>
                <a:latin typeface="Century Gothic" panose="020B0502020202020204" pitchFamily="34" charset="0"/>
              </a:rPr>
              <a:t>Salterbeck</a:t>
            </a:r>
            <a:r>
              <a:rPr lang="en-US" sz="1200" dirty="0">
                <a:solidFill>
                  <a:schemeClr val="tx1"/>
                </a:solidFill>
                <a:latin typeface="Century Gothic" panose="020B0502020202020204" pitchFamily="34" charset="0"/>
              </a:rPr>
              <a:t> Ct Suite 100 | Mt. Pleasant, SC 29466</a:t>
            </a:r>
          </a:p>
        </p:txBody>
      </p:sp>
      <p:sp>
        <p:nvSpPr>
          <p:cNvPr id="5" name="Rectangle 4"/>
          <p:cNvSpPr/>
          <p:nvPr/>
        </p:nvSpPr>
        <p:spPr>
          <a:xfrm>
            <a:off x="3505200" y="145450"/>
            <a:ext cx="4267200" cy="815608"/>
          </a:xfrm>
          <a:prstGeom prst="rect">
            <a:avLst/>
          </a:prstGeom>
        </p:spPr>
        <p:txBody>
          <a:bodyPr wrap="square">
            <a:spAutoFit/>
          </a:bodyPr>
          <a:lstStyle/>
          <a:p>
            <a:pPr algn="r"/>
            <a:r>
              <a:rPr lang="en-US" sz="1400" b="1" dirty="0">
                <a:latin typeface="Century Gothic" panose="020B0502020202020204" pitchFamily="34" charset="0"/>
              </a:rPr>
              <a:t>Debbie Himebaugh</a:t>
            </a:r>
          </a:p>
          <a:p>
            <a:pPr algn="r"/>
            <a:r>
              <a:rPr lang="en-US" sz="1100" dirty="0">
                <a:latin typeface="Century Gothic" panose="020B0502020202020204" pitchFamily="34" charset="0"/>
              </a:rPr>
              <a:t>(843) 324-6959</a:t>
            </a:r>
          </a:p>
          <a:p>
            <a:pPr algn="r"/>
            <a:r>
              <a:rPr lang="en-US" sz="1100" dirty="0">
                <a:latin typeface="Century Gothic" panose="020B0502020202020204" pitchFamily="34" charset="0"/>
              </a:rPr>
              <a:t>dhimebaugh@century21properties.com</a:t>
            </a:r>
          </a:p>
          <a:p>
            <a:pPr algn="r"/>
            <a:r>
              <a:rPr lang="en-US" sz="1100" dirty="0">
                <a:latin typeface="Century Gothic" panose="020B0502020202020204" pitchFamily="34" charset="0"/>
              </a:rPr>
              <a:t>www.DebbieHimebaugh.com</a:t>
            </a:r>
          </a:p>
        </p:txBody>
      </p:sp>
      <p:sp>
        <p:nvSpPr>
          <p:cNvPr id="2" name="Rectangle 1"/>
          <p:cNvSpPr/>
          <p:nvPr/>
        </p:nvSpPr>
        <p:spPr>
          <a:xfrm>
            <a:off x="8458200" y="4350391"/>
            <a:ext cx="1295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02549"/>
            <a:ext cx="7772400" cy="3050403"/>
          </a:xfrm>
        </p:spPr>
        <p:txBody>
          <a:bodyPr anchor="ctr">
            <a:noAutofit/>
          </a:bodyPr>
          <a:lstStyle/>
          <a:p>
            <a:r>
              <a:rPr lang="en-US" sz="1600" dirty="0">
                <a:latin typeface="Century Gothic" panose="020B0502020202020204" pitchFamily="34" charset="0"/>
              </a:rPr>
              <a:t>Open and Spacious floorplan with vaulted ceilings and lots of natural light. This 4 Bedroom/3 bath home with the 4th downstairs being flex space, no closet (office or bedroom)adjacent to full bath has lots of custom features. Gorgeous wood flooring, Formal living room, dining room, central vacuum, Eat in Kitchen with new granite and stainless appliances, an island to complete. Large family room with fireplace, lots of windows with stunning views of the backyard and pond. Relax on the wrap around front porch or screened back porch with exterior large deck. Beautiful lot with only one neighboring property and community green space to left with access to Gazebo on Pond.. Close to shopping, great amenities, and Mount Pleasant schools...freshly painted makes this move in ready and a must see!</a:t>
            </a:r>
            <a:endParaRPr lang="en-US" sz="1600" b="1" dirty="0">
              <a:solidFill>
                <a:schemeClr val="tx1">
                  <a:lumMod val="85000"/>
                  <a:lumOff val="15000"/>
                </a:schemeClr>
              </a:solidFill>
              <a:latin typeface="Century Gothic" panose="020B0502020202020204" pitchFamily="34" charset="0"/>
            </a:endParaRPr>
          </a:p>
        </p:txBody>
      </p:sp>
      <p:sp>
        <p:nvSpPr>
          <p:cNvPr id="13" name="Rectangle 12"/>
          <p:cNvSpPr/>
          <p:nvPr/>
        </p:nvSpPr>
        <p:spPr>
          <a:xfrm>
            <a:off x="1066801" y="76201"/>
            <a:ext cx="4267199" cy="954107"/>
          </a:xfrm>
          <a:prstGeom prst="rect">
            <a:avLst/>
          </a:prstGeom>
        </p:spPr>
        <p:txBody>
          <a:bodyPr wrap="square">
            <a:spAutoFit/>
          </a:bodyPr>
          <a:lstStyle/>
          <a:p>
            <a:r>
              <a:rPr lang="en-US" sz="2800" dirty="0">
                <a:solidFill>
                  <a:srgbClr val="C00000"/>
                </a:solidFill>
                <a:latin typeface="IncognitoMeridies" panose="00000400000000000000" pitchFamily="2" charset="0"/>
              </a:rPr>
              <a:t>A Must See!</a:t>
            </a:r>
          </a:p>
          <a:p>
            <a:r>
              <a:rPr lang="en-US" sz="2800" dirty="0">
                <a:solidFill>
                  <a:srgbClr val="C00000"/>
                </a:solidFill>
                <a:latin typeface="IncognitoMeridies" panose="00000400000000000000" pitchFamily="2" charset="0"/>
              </a:rPr>
              <a:t>Move-in Ready</a:t>
            </a:r>
            <a:endParaRPr lang="en-US" sz="2400" dirty="0">
              <a:solidFill>
                <a:srgbClr val="FFC000"/>
              </a:solidFill>
              <a:latin typeface="IncognitoMeridies" panose="00000400000000000000" pitchFamily="2" charset="0"/>
            </a:endParaRPr>
          </a:p>
        </p:txBody>
      </p:sp>
      <p:sp>
        <p:nvSpPr>
          <p:cNvPr id="10" name="Rectangle 9"/>
          <p:cNvSpPr/>
          <p:nvPr/>
        </p:nvSpPr>
        <p:spPr>
          <a:xfrm>
            <a:off x="-2049734" y="3279696"/>
            <a:ext cx="1893193" cy="276999"/>
          </a:xfrm>
          <a:prstGeom prst="rect">
            <a:avLst/>
          </a:prstGeom>
        </p:spPr>
        <p:txBody>
          <a:bodyPr wrap="square">
            <a:spAutoFit/>
          </a:bodyPr>
          <a:lstStyle/>
          <a:p>
            <a:pPr algn="ctr"/>
            <a:r>
              <a:rPr lang="en-US" sz="1200" i="1" dirty="0">
                <a:latin typeface="Century Gothic" panose="020B0502020202020204" pitchFamily="34" charset="0"/>
              </a:rPr>
              <a:t>Brand New Flooring!</a:t>
            </a:r>
            <a:endParaRPr lang="en-US" i="1" dirty="0"/>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76011"/>
            <a:ext cx="7772400" cy="369332"/>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1701 William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Hapton</a:t>
            </a: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 Way | Mt Pleasant | MLS# 17019840 | $475,000</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200" y="66027"/>
            <a:ext cx="752360" cy="1115568"/>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84618" y="1752364"/>
            <a:ext cx="5003165" cy="3752373"/>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109" y="2706128"/>
            <a:ext cx="1188100" cy="891075"/>
          </a:xfrm>
          <a:prstGeom prst="rect">
            <a:avLst/>
          </a:prstGeom>
          <a:ln>
            <a:noFill/>
          </a:ln>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109" y="1752363"/>
            <a:ext cx="1188100" cy="891075"/>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107" y="3659893"/>
            <a:ext cx="1188103" cy="891077"/>
          </a:xfrm>
          <a:prstGeom prst="rect">
            <a:avLst/>
          </a:prstGeom>
          <a:ln>
            <a:noFill/>
          </a:ln>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108" y="4613661"/>
            <a:ext cx="1188101" cy="891076"/>
          </a:xfrm>
          <a:prstGeom prst="rect">
            <a:avLst/>
          </a:prstGeom>
          <a:ln>
            <a:noFill/>
          </a:ln>
          <a:effec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10192" y="2706130"/>
            <a:ext cx="1188100" cy="891075"/>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0192" y="1752364"/>
            <a:ext cx="1188100" cy="891075"/>
          </a:xfrm>
          <a:prstGeom prst="rect">
            <a:avLst/>
          </a:prstGeom>
          <a:ln>
            <a:noFill/>
          </a:ln>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10192" y="3659896"/>
            <a:ext cx="1188100" cy="891075"/>
          </a:xfrm>
          <a:prstGeom prst="rect">
            <a:avLst/>
          </a:prstGeom>
          <a:ln>
            <a:noFill/>
          </a:ln>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10192" y="4613662"/>
            <a:ext cx="1188100" cy="891075"/>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197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2017-10-16T13:51:09Z</dcterms:modified>
</cp:coreProperties>
</file>