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809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69681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63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2646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6E84F-B8A0-447A-90B7-D7E56442A1BA}"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76936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6E84F-B8A0-447A-90B7-D7E56442A1BA}" type="datetimeFigureOut">
              <a:rPr lang="en-US" smtClean="0"/>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9073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6E84F-B8A0-447A-90B7-D7E56442A1BA}" type="datetimeFigureOut">
              <a:rPr lang="en-US" smtClean="0"/>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5682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6E84F-B8A0-447A-90B7-D7E56442A1BA}" type="datetimeFigureOut">
              <a:rPr lang="en-US" smtClean="0"/>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481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6E84F-B8A0-447A-90B7-D7E56442A1BA}" type="datetimeFigureOut">
              <a:rPr lang="en-US" smtClean="0"/>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887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55516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396818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6E84F-B8A0-447A-90B7-D7E56442A1BA}" type="datetimeFigureOut">
              <a:rPr lang="en-US" smtClean="0"/>
              <a:t>5/7/2019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FF4ECA4-D0A9-42C3-8C3E-47A22AF1AAA9}" type="slidenum">
              <a:rPr lang="en-US" smtClean="0"/>
              <a:t>‹#›</a:t>
            </a:fld>
            <a:endParaRPr lang="en-US"/>
          </a:p>
        </p:txBody>
      </p:sp>
    </p:spTree>
    <p:extLst>
      <p:ext uri="{BB962C8B-B14F-4D97-AF65-F5344CB8AC3E}">
        <p14:creationId xmlns:p14="http://schemas.microsoft.com/office/powerpoint/2010/main" val="9099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894521"/>
          </a:xfrm>
          <a:blipFill>
            <a:blip r:embed="rId2"/>
            <a:stretch>
              <a:fillRect/>
            </a:stretch>
          </a:blipFill>
          <a:ln>
            <a:noFill/>
          </a:ln>
        </p:spPr>
        <p:txBody>
          <a:bodyPr anchor="ctr">
            <a:noAutofit/>
          </a:bodyPr>
          <a:lstStyle/>
          <a:p>
            <a:r>
              <a:rPr lang="en-US" sz="3200" b="1" dirty="0">
                <a:latin typeface="Futura" panose="02020800000000000000" pitchFamily="18" charset="0"/>
                <a:ea typeface="Futura" panose="02020800000000000000" pitchFamily="18" charset="0"/>
                <a:cs typeface="Futura" panose="02020800000000000000" pitchFamily="18" charset="0"/>
              </a:rPr>
              <a:t>Wow!!</a:t>
            </a:r>
            <a:br>
              <a:rPr lang="en-US" sz="3200" b="1" dirty="0">
                <a:latin typeface="Futura" panose="02020800000000000000" pitchFamily="18" charset="0"/>
                <a:ea typeface="Futura" panose="02020800000000000000" pitchFamily="18" charset="0"/>
                <a:cs typeface="Futura" panose="02020800000000000000" pitchFamily="18" charset="0"/>
              </a:rPr>
            </a:br>
            <a:r>
              <a:rPr lang="en-US" sz="2400" b="1" dirty="0">
                <a:latin typeface="Futura" panose="02020800000000000000" pitchFamily="18" charset="0"/>
                <a:ea typeface="Futura" panose="02020800000000000000" pitchFamily="18" charset="0"/>
                <a:cs typeface="Futura" panose="02020800000000000000" pitchFamily="18" charset="0"/>
              </a:rPr>
              <a:t>Beautiful NEW Stainless Steel Appliances!!!</a:t>
            </a:r>
            <a:endParaRPr lang="en-US" sz="3200" dirty="0">
              <a:latin typeface="Futura" panose="02020800000000000000" pitchFamily="18" charset="0"/>
              <a:ea typeface="Futura" panose="02020800000000000000" pitchFamily="18" charset="0"/>
              <a:cs typeface="Futura" panose="02020800000000000000" pitchFamily="18" charset="0"/>
            </a:endParaRPr>
          </a:p>
        </p:txBody>
      </p:sp>
      <p:sp>
        <p:nvSpPr>
          <p:cNvPr id="3" name="Subtitle 2"/>
          <p:cNvSpPr>
            <a:spLocks noGrp="1"/>
          </p:cNvSpPr>
          <p:nvPr>
            <p:ph type="subTitle" idx="1"/>
          </p:nvPr>
        </p:nvSpPr>
        <p:spPr>
          <a:xfrm>
            <a:off x="130023" y="4531360"/>
            <a:ext cx="7512354" cy="2826494"/>
          </a:xfrm>
        </p:spPr>
        <p:txBody>
          <a:bodyPr anchor="ctr">
            <a:noAutofit/>
          </a:bodyPr>
          <a:lstStyle/>
          <a:p>
            <a:pPr>
              <a:lnSpc>
                <a:spcPct val="100000"/>
              </a:lnSpc>
            </a:pPr>
            <a:r>
              <a:rPr lang="en-US" sz="1600" dirty="0">
                <a:solidFill>
                  <a:sysClr val="windowText" lastClr="000000"/>
                </a:solidFill>
                <a:latin typeface="Futura Lt BT" panose="020B0402020204020303" pitchFamily="34" charset="0"/>
                <a:ea typeface="Adobe Kaiti Std R" panose="02020400000000000000" pitchFamily="18" charset="-128"/>
              </a:rPr>
              <a:t>Come see this beautiful home in Park West! Great location close to neighborhood schools, recreation center, shopping, dining, pools, playground, walking and biking trails. Less than 30 minutes to Historic Downtown Charleston, or SC beaches! Home features an open spacious feel, great for entertaining friends and family. Chef's kitchen with granite counter tops, 42'' cabinets and stainless steel refrigerator. A screened in porch, additional deck for grilling, and a spacious fenced backyard. Upstairs has a great floor plan including a bonus area for tv viewing ,homework, exercise, home office, or an additional bedroom. Two large bedrooms with nice sized closets and a Wonderful Master Retreat make this home a great family home you'll want to make your own! Schedule a showing today!!!</a:t>
            </a:r>
          </a:p>
        </p:txBody>
      </p:sp>
      <p:sp>
        <p:nvSpPr>
          <p:cNvPr id="4" name="Rectangle 3"/>
          <p:cNvSpPr/>
          <p:nvPr/>
        </p:nvSpPr>
        <p:spPr>
          <a:xfrm>
            <a:off x="0" y="8766313"/>
            <a:ext cx="7772400" cy="1292087"/>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13295" y="1074799"/>
            <a:ext cx="4143472" cy="2123658"/>
          </a:xfrm>
          <a:prstGeom prst="rect">
            <a:avLst/>
          </a:prstGeom>
        </p:spPr>
        <p:txBody>
          <a:bodyPr wrap="square">
            <a:spAutoFit/>
          </a:bodyPr>
          <a:lstStyle/>
          <a:p>
            <a:pPr algn="r"/>
            <a:r>
              <a:rPr lang="en-US" sz="2400" dirty="0">
                <a:solidFill>
                  <a:sysClr val="windowText" lastClr="000000"/>
                </a:solidFill>
                <a:latin typeface="Futura Lt BT" panose="020B0402020204020303" pitchFamily="34" charset="0"/>
                <a:ea typeface="Adobe Kaiti Std R" panose="02020400000000000000" pitchFamily="18" charset="-128"/>
              </a:rPr>
              <a:t>1706 William Hapton Way</a:t>
            </a:r>
          </a:p>
          <a:p>
            <a:pPr algn="r"/>
            <a:r>
              <a:rPr lang="en-US" dirty="0">
                <a:solidFill>
                  <a:sysClr val="windowText" lastClr="000000"/>
                </a:solidFill>
                <a:latin typeface="Futura Lt BT" panose="020B0402020204020303" pitchFamily="34" charset="0"/>
                <a:ea typeface="Adobe Kaiti Std R" panose="02020400000000000000" pitchFamily="18" charset="-128"/>
              </a:rPr>
              <a:t>Park West</a:t>
            </a:r>
          </a:p>
          <a:p>
            <a:pPr algn="r"/>
            <a:r>
              <a:rPr lang="en-US" dirty="0">
                <a:solidFill>
                  <a:sysClr val="windowText" lastClr="000000"/>
                </a:solidFill>
                <a:latin typeface="Futura Lt BT" panose="020B0402020204020303" pitchFamily="34" charset="0"/>
                <a:ea typeface="Adobe Kaiti Std R" panose="02020400000000000000" pitchFamily="18" charset="-128"/>
              </a:rPr>
              <a:t>Mount Pleasant, SC 29466</a:t>
            </a:r>
          </a:p>
          <a:p>
            <a:pPr algn="r"/>
            <a:r>
              <a:rPr lang="en-US" dirty="0">
                <a:solidFill>
                  <a:sysClr val="windowText" lastClr="000000"/>
                </a:solidFill>
                <a:latin typeface="Futura Lt BT" panose="020B0402020204020303" pitchFamily="34" charset="0"/>
                <a:ea typeface="Adobe Kaiti Std R" panose="02020400000000000000" pitchFamily="18" charset="-128"/>
              </a:rPr>
              <a:t>MLS# 19006716</a:t>
            </a:r>
          </a:p>
          <a:p>
            <a:pPr algn="r"/>
            <a:r>
              <a:rPr lang="en-US" dirty="0">
                <a:solidFill>
                  <a:sysClr val="windowText" lastClr="000000"/>
                </a:solidFill>
                <a:latin typeface="Futura Lt BT" panose="020B0402020204020303" pitchFamily="34" charset="0"/>
                <a:ea typeface="Adobe Kaiti Std R" panose="02020400000000000000" pitchFamily="18" charset="-128"/>
              </a:rPr>
              <a:t>$440,000</a:t>
            </a:r>
          </a:p>
          <a:p>
            <a:pPr algn="r"/>
            <a:endParaRPr lang="en-US" dirty="0">
              <a:solidFill>
                <a:sysClr val="windowText" lastClr="000000"/>
              </a:solidFill>
              <a:latin typeface="Futura Lt BT" panose="020B0402020204020303" pitchFamily="34" charset="0"/>
              <a:ea typeface="Adobe Kaiti Std R" panose="02020400000000000000" pitchFamily="18" charset="-128"/>
            </a:endParaRPr>
          </a:p>
          <a:p>
            <a:pPr algn="r"/>
            <a:r>
              <a:rPr lang="en-US" dirty="0">
                <a:solidFill>
                  <a:sysClr val="windowText" lastClr="000000"/>
                </a:solidFill>
                <a:latin typeface="Futura Lt BT" panose="020B0402020204020303" pitchFamily="34" charset="0"/>
                <a:ea typeface="Adobe Kaiti Std R" panose="02020400000000000000" pitchFamily="18" charset="-128"/>
              </a:rPr>
              <a:t>3 Bedrooms | 2½ Baths</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460" y="1096767"/>
            <a:ext cx="3123993" cy="2083036"/>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460" y="7387743"/>
            <a:ext cx="1797722" cy="1198709"/>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22821" y="7383165"/>
            <a:ext cx="1811639" cy="1207865"/>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07489" y="7381085"/>
            <a:ext cx="1818037" cy="1212025"/>
          </a:xfrm>
          <a:prstGeom prst="rect">
            <a:avLst/>
          </a:prstGeom>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33363" y="7381096"/>
            <a:ext cx="1818007" cy="1212004"/>
          </a:xfrm>
          <a:prstGeom prst="rect">
            <a:avLst/>
          </a:prstGeom>
        </p:spPr>
      </p:pic>
      <p:sp>
        <p:nvSpPr>
          <p:cNvPr id="16" name="Rectangle 15"/>
          <p:cNvSpPr/>
          <p:nvPr/>
        </p:nvSpPr>
        <p:spPr>
          <a:xfrm>
            <a:off x="130835" y="8919914"/>
            <a:ext cx="3606278" cy="984885"/>
          </a:xfrm>
          <a:prstGeom prst="rect">
            <a:avLst/>
          </a:prstGeom>
        </p:spPr>
        <p:txBody>
          <a:bodyPr wrap="square">
            <a:spAutoFit/>
          </a:bodyPr>
          <a:lstStyle/>
          <a:p>
            <a:r>
              <a:rPr lang="pl-PL" sz="1600" dirty="0">
                <a:latin typeface="Futura Lt BT" panose="020B0402020204020303" pitchFamily="34" charset="0"/>
                <a:ea typeface="Adobe Kaiti Std R" panose="02020400000000000000" pitchFamily="18" charset="-128"/>
              </a:rPr>
              <a:t>Robin Iriart</a:t>
            </a:r>
          </a:p>
          <a:p>
            <a:r>
              <a:rPr lang="pl-PL" sz="1400" dirty="0">
                <a:latin typeface="Futura Lt BT" panose="020B0402020204020303" pitchFamily="34" charset="0"/>
                <a:ea typeface="Adobe Kaiti Std R" panose="02020400000000000000" pitchFamily="18" charset="-128"/>
              </a:rPr>
              <a:t>Mobile</a:t>
            </a:r>
            <a:r>
              <a:rPr lang="en-US" sz="1400" dirty="0">
                <a:latin typeface="Futura Lt BT" panose="020B0402020204020303" pitchFamily="34" charset="0"/>
                <a:ea typeface="Adobe Kaiti Std R" panose="02020400000000000000" pitchFamily="18" charset="-128"/>
              </a:rPr>
              <a:t> </a:t>
            </a:r>
            <a:r>
              <a:rPr lang="pl-PL" sz="1400" dirty="0">
                <a:latin typeface="Futura Lt BT" panose="020B0402020204020303" pitchFamily="34" charset="0"/>
                <a:ea typeface="Adobe Kaiti Std R" panose="02020400000000000000" pitchFamily="18" charset="-128"/>
              </a:rPr>
              <a:t>843-568-7720</a:t>
            </a:r>
          </a:p>
          <a:p>
            <a:r>
              <a:rPr lang="pl-PL" sz="1400" dirty="0">
                <a:latin typeface="Futura Lt BT" panose="020B0402020204020303" pitchFamily="34" charset="0"/>
                <a:ea typeface="Adobe Kaiti Std R" panose="02020400000000000000" pitchFamily="18" charset="-128"/>
              </a:rPr>
              <a:t>Office</a:t>
            </a:r>
            <a:r>
              <a:rPr lang="en-US" sz="1400" dirty="0">
                <a:latin typeface="Futura Lt BT" panose="020B0402020204020303" pitchFamily="34" charset="0"/>
                <a:ea typeface="Adobe Kaiti Std R" panose="02020400000000000000" pitchFamily="18" charset="-128"/>
              </a:rPr>
              <a:t> </a:t>
            </a:r>
            <a:r>
              <a:rPr lang="pl-PL" sz="1400" dirty="0">
                <a:latin typeface="Futura Lt BT" panose="020B0402020204020303" pitchFamily="34" charset="0"/>
                <a:ea typeface="Adobe Kaiti Std R" panose="02020400000000000000" pitchFamily="18" charset="-128"/>
              </a:rPr>
              <a:t>843-284-8834</a:t>
            </a:r>
          </a:p>
          <a:p>
            <a:r>
              <a:rPr lang="pl-PL" sz="1400" dirty="0">
                <a:latin typeface="Futura Lt BT" panose="020B0402020204020303" pitchFamily="34" charset="0"/>
                <a:ea typeface="Adobe Kaiti Std R" panose="02020400000000000000" pitchFamily="18" charset="-128"/>
              </a:rPr>
              <a:t>Rickrobin@comcast.net</a:t>
            </a:r>
            <a:endParaRPr lang="en-US" sz="1400" dirty="0">
              <a:latin typeface="Futura Lt BT" panose="020B0402020204020303" pitchFamily="34" charset="0"/>
              <a:ea typeface="Adobe Kaiti Std R" panose="02020400000000000000" pitchFamily="18" charset="-128"/>
            </a:endParaRPr>
          </a:p>
        </p:txBody>
      </p:sp>
      <p:sp>
        <p:nvSpPr>
          <p:cNvPr id="17" name="Rectangle 16"/>
          <p:cNvSpPr/>
          <p:nvPr/>
        </p:nvSpPr>
        <p:spPr>
          <a:xfrm>
            <a:off x="3907703" y="8919914"/>
            <a:ext cx="3735487" cy="984885"/>
          </a:xfrm>
          <a:prstGeom prst="rect">
            <a:avLst/>
          </a:prstGeom>
        </p:spPr>
        <p:txBody>
          <a:bodyPr wrap="square">
            <a:spAutoFit/>
          </a:bodyPr>
          <a:lstStyle/>
          <a:p>
            <a:pPr algn="r"/>
            <a:r>
              <a:rPr lang="en-US" sz="1600" dirty="0">
                <a:latin typeface="Futura Lt BT" panose="020B0402020204020303" pitchFamily="34" charset="0"/>
                <a:ea typeface="Adobe Kaiti Std R" panose="02020400000000000000" pitchFamily="18" charset="-128"/>
              </a:rPr>
              <a:t>Gatehouse Realty, LLC</a:t>
            </a:r>
          </a:p>
          <a:p>
            <a:pPr algn="r"/>
            <a:r>
              <a:rPr lang="en-US" sz="1400" dirty="0">
                <a:latin typeface="Futura Lt BT" panose="020B0402020204020303" pitchFamily="34" charset="0"/>
                <a:ea typeface="Adobe Kaiti Std R" panose="02020400000000000000" pitchFamily="18" charset="-128"/>
              </a:rPr>
              <a:t>708 S. </a:t>
            </a:r>
            <a:r>
              <a:rPr lang="en-US" sz="1400" dirty="0" err="1">
                <a:latin typeface="Futura Lt BT" panose="020B0402020204020303" pitchFamily="34" charset="0"/>
                <a:ea typeface="Adobe Kaiti Std R" panose="02020400000000000000" pitchFamily="18" charset="-128"/>
              </a:rPr>
              <a:t>Shelmore</a:t>
            </a:r>
            <a:r>
              <a:rPr lang="en-US" sz="1400" dirty="0">
                <a:latin typeface="Futura Lt BT" panose="020B0402020204020303" pitchFamily="34" charset="0"/>
                <a:ea typeface="Adobe Kaiti Std R" panose="02020400000000000000" pitchFamily="18" charset="-128"/>
              </a:rPr>
              <a:t> Blvd, Ste. 102</a:t>
            </a:r>
          </a:p>
          <a:p>
            <a:pPr algn="r"/>
            <a:r>
              <a:rPr lang="en-US" sz="1400" dirty="0">
                <a:latin typeface="Futura Lt BT" panose="020B0402020204020303" pitchFamily="34" charset="0"/>
                <a:ea typeface="Adobe Kaiti Std R" panose="02020400000000000000" pitchFamily="18" charset="-128"/>
              </a:rPr>
              <a:t>Mt. Pleasant, SC 29464</a:t>
            </a:r>
          </a:p>
          <a:p>
            <a:pPr algn="r"/>
            <a:r>
              <a:rPr lang="en-US" sz="1400" dirty="0">
                <a:latin typeface="Futura Lt BT" panose="020B0402020204020303" pitchFamily="34" charset="0"/>
                <a:ea typeface="Adobe Kaiti Std R" panose="02020400000000000000" pitchFamily="18" charset="-128"/>
              </a:rPr>
              <a:t>www.gatehousecharleston.com</a:t>
            </a:r>
          </a:p>
        </p:txBody>
      </p:sp>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24200" y="8745606"/>
            <a:ext cx="1524000" cy="1333500"/>
          </a:xfrm>
          <a:prstGeom prst="rect">
            <a:avLst/>
          </a:prstGeom>
        </p:spPr>
      </p:pic>
      <p:sp>
        <p:nvSpPr>
          <p:cNvPr id="7" name="Rectangle 6"/>
          <p:cNvSpPr/>
          <p:nvPr/>
        </p:nvSpPr>
        <p:spPr>
          <a:xfrm>
            <a:off x="-4249340" y="894522"/>
            <a:ext cx="3123993" cy="984885"/>
          </a:xfrm>
          <a:prstGeom prst="rect">
            <a:avLst/>
          </a:prstGeom>
        </p:spPr>
        <p:txBody>
          <a:bodyPr wrap="square">
            <a:spAutoFit/>
          </a:bodyPr>
          <a:lstStyle/>
          <a:p>
            <a:pPr algn="ctr"/>
            <a:r>
              <a:rPr lang="en-US" sz="2900" b="1" dirty="0">
                <a:solidFill>
                  <a:srgbClr val="FFFF00"/>
                </a:solidFill>
                <a:effectLst>
                  <a:outerShdw blurRad="38100" dist="38100" dir="2700000" algn="tl">
                    <a:srgbClr val="000000">
                      <a:alpha val="43137"/>
                    </a:srgbClr>
                  </a:outerShdw>
                </a:effectLst>
                <a:latin typeface="Adobe Kaiti Std R" panose="02020400000000000000" pitchFamily="18" charset="-128"/>
                <a:ea typeface="Adobe Kaiti Std R" panose="02020400000000000000" pitchFamily="18" charset="-128"/>
              </a:rPr>
              <a:t>$10,000 Price Reduction!</a:t>
            </a:r>
            <a:endParaRPr lang="en-US" sz="2900" dirty="0">
              <a:solidFill>
                <a:srgbClr val="FFFF00"/>
              </a:solidFill>
              <a:effectLst>
                <a:outerShdw blurRad="38100" dist="38100" dir="2700000" algn="tl">
                  <a:srgbClr val="000000">
                    <a:alpha val="43137"/>
                  </a:srgbClr>
                </a:outerShdw>
              </a:effectLst>
              <a:latin typeface="Adobe Kaiti Std R" panose="02020400000000000000" pitchFamily="18" charset="-128"/>
              <a:ea typeface="Adobe Kaiti Std R" panose="02020400000000000000" pitchFamily="18" charset="-128"/>
            </a:endParaRPr>
          </a:p>
        </p:txBody>
      </p:sp>
      <p:pic>
        <p:nvPicPr>
          <p:cNvPr id="15" name="Picture 14">
            <a:extLst>
              <a:ext uri="{FF2B5EF4-FFF2-40B4-BE49-F238E27FC236}">
                <a16:creationId xmlns:a16="http://schemas.microsoft.com/office/drawing/2014/main" id="{730F46E4-3822-402A-86F0-DA5574A5E4F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0023" y="3270908"/>
            <a:ext cx="1797722" cy="1198713"/>
          </a:xfrm>
          <a:prstGeom prst="rect">
            <a:avLst/>
          </a:prstGeom>
        </p:spPr>
      </p:pic>
      <p:pic>
        <p:nvPicPr>
          <p:cNvPr id="18" name="Picture 17">
            <a:extLst>
              <a:ext uri="{FF2B5EF4-FFF2-40B4-BE49-F238E27FC236}">
                <a16:creationId xmlns:a16="http://schemas.microsoft.com/office/drawing/2014/main" id="{EF218EF5-CE08-48FB-A162-A547C02F5FDE}"/>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33384" y="3266202"/>
            <a:ext cx="1811639" cy="1208125"/>
          </a:xfrm>
          <a:prstGeom prst="rect">
            <a:avLst/>
          </a:prstGeom>
        </p:spPr>
      </p:pic>
      <p:pic>
        <p:nvPicPr>
          <p:cNvPr id="19" name="Picture 18">
            <a:extLst>
              <a:ext uri="{FF2B5EF4-FFF2-40B4-BE49-F238E27FC236}">
                <a16:creationId xmlns:a16="http://schemas.microsoft.com/office/drawing/2014/main" id="{C97020A0-6FCB-45FA-AA41-A4A8176DE9CC}"/>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18228" y="3264252"/>
            <a:ext cx="1817685" cy="1212025"/>
          </a:xfrm>
          <a:prstGeom prst="rect">
            <a:avLst/>
          </a:prstGeom>
        </p:spPr>
      </p:pic>
      <p:pic>
        <p:nvPicPr>
          <p:cNvPr id="20" name="Picture 19">
            <a:extLst>
              <a:ext uri="{FF2B5EF4-FFF2-40B4-BE49-F238E27FC236}">
                <a16:creationId xmlns:a16="http://schemas.microsoft.com/office/drawing/2014/main" id="{2E937B27-1F2F-4830-A15B-7AB267BB74F4}"/>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3926" y="3264263"/>
            <a:ext cx="1818007" cy="1212004"/>
          </a:xfrm>
          <a:prstGeom prst="rect">
            <a:avLst/>
          </a:prstGeom>
        </p:spPr>
      </p:pic>
    </p:spTree>
    <p:extLst>
      <p:ext uri="{BB962C8B-B14F-4D97-AF65-F5344CB8AC3E}">
        <p14:creationId xmlns:p14="http://schemas.microsoft.com/office/powerpoint/2010/main" val="2209532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137</TotalTime>
  <Words>211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Kaiti Std R</vt:lpstr>
      <vt:lpstr>Arial</vt:lpstr>
      <vt:lpstr>Calibri</vt:lpstr>
      <vt:lpstr>Calibri Light</vt:lpstr>
      <vt:lpstr>Futura</vt:lpstr>
      <vt:lpstr>Futura Lt BT</vt:lpstr>
      <vt:lpstr>Office Theme</vt:lpstr>
      <vt:lpstr>Wow!! Beautiful NEW Stainless Steel Appliances!!!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MailBlast</dc:title>
  <dc:creator>A. Thomas</dc:creator>
  <cp:lastModifiedBy>A. Thomas Price</cp:lastModifiedBy>
  <cp:revision>26</cp:revision>
  <dcterms:created xsi:type="dcterms:W3CDTF">2015-08-21T18:07:19Z</dcterms:created>
  <dcterms:modified xsi:type="dcterms:W3CDTF">2019-05-07T17:54:28Z</dcterms:modified>
</cp:coreProperties>
</file>