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477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00BB-E41C-F9B0-7BB4-0E27382E5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5486400" cy="3183467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22B58-2701-53CB-162F-8890CF45D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BB829-725A-9E90-D7A3-E23F549D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8451-339E-430B-BBEA-A110E2724F0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E5616-EF29-7D61-DD4A-AFD4C0FFC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C46F6-F936-37F9-98F8-43C19326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A39C-039D-4776-A4A6-AA2BE0BB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7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3F8DB-33E6-69E6-FB5A-B81A43C37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70632-A933-D729-E670-C490D01A6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13A55-E700-F6C9-D9C8-C5B628A9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8451-339E-430B-BBEA-A110E2724F0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A622C-FB5E-8D84-DC43-D0BEEB40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0D32C-38FA-5604-82AE-83AC83E1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A39C-039D-4776-A4A6-AA2BE0BB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3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04B96F-BF2B-D88B-0B09-A6DFAC4DC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34CCF3-A201-93D1-C6CA-84F08D7A0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7CD17-3E06-8AF6-F1D3-3DC1602C7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8451-339E-430B-BBEA-A110E2724F0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BBE06-5F96-D1E4-6D7D-A5DB7645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0671C-CD59-C62D-93BE-494D4BF0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A39C-039D-4776-A4A6-AA2BE0BB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D2EF0-C732-D4F1-2435-01AE931D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77CE6-CEDB-A21D-469A-25A6096D6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1292D-8F39-1AE2-BA1A-366AB152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8451-339E-430B-BBEA-A110E2724F0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20DD9-0903-16CC-BB82-3FF2305E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E9CCF-151B-F724-307B-DE1F5E94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A39C-039D-4776-A4A6-AA2BE0BB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9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8C53A-731B-533F-1EE8-EBE270DDB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" y="2279652"/>
            <a:ext cx="6309360" cy="3803649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30D99-757A-7196-DAC3-C541FC93A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" y="6119285"/>
            <a:ext cx="6309360" cy="2000249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31C3A-7308-EEA0-F559-9E0A1E988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8451-339E-430B-BBEA-A110E2724F0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99694-8A8E-2F42-51A0-4521B4AE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AE91E-66B1-4764-8E15-415ADAED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A39C-039D-4776-A4A6-AA2BE0BB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4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70F12-A891-B4C3-FCA3-4B95E3E0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63273-759C-9999-7850-671A902DD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6A230-2E37-C523-4756-64629D6C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96D21-4923-0E79-0704-1EA8376D4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8451-339E-430B-BBEA-A110E2724F0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0FE54-F480-76C7-90C6-BBAEEFC8D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1D1CA-7EAB-595F-3997-C25965DD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A39C-039D-4776-A4A6-AA2BE0BB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9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E5F8-4521-D9F0-9862-12E38D3A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486834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E1205-8611-F789-305F-622812B1B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3" y="2241551"/>
            <a:ext cx="3094672" cy="1098549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AC950-8D7C-3704-F9B5-01AD4ACEF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73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739671-50FF-829B-8159-AD1CF47BC0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D042B0-2400-20E7-1CDD-1E6850DB2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1D47B7-287E-12F4-05A2-61055C7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8451-339E-430B-BBEA-A110E2724F0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80654A-C7FA-E336-F4B7-6709BBD9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C9324-8FBC-07BE-3F1C-93AEB107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A39C-039D-4776-A4A6-AA2BE0BB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9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2391B-393A-F0CE-FB52-299BE949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D486C8-407B-5ADF-E456-4585A1ABB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8451-339E-430B-BBEA-A110E2724F0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DAF532-0DE4-8354-7E20-61E2EA27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DC9A0-EFEF-6BB4-461A-55AAB8D6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A39C-039D-4776-A4A6-AA2BE0BB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3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261F0D-D131-2A3A-35B7-D0609C244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8451-339E-430B-BBEA-A110E2724F0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D34169-F65E-9C29-4849-2D7496C6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48973-FE4A-9D42-F1C2-FBB6C256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A39C-039D-4776-A4A6-AA2BE0BB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5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909E-64FC-B24D-072A-4F1FA83B1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EE8A9-FC86-E7A8-F894-B3A78AA3A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74A59-FFC7-E403-D526-339B76416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91DA8-683D-ED80-470A-7DCF80598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8451-339E-430B-BBEA-A110E2724F0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A573C-3448-70D7-2FA2-D5C0F6F0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08CCE-9408-7EB0-B1FF-274F95A4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A39C-039D-4776-A4A6-AA2BE0BB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1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0599-A72A-FF22-2CD8-549106A0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CA4401-0C9C-A6C2-8010-AD257D847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3909A-96B6-32F8-BD19-1B4800D00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3BD81-46E2-EF97-19CF-FC24E9FE2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8451-339E-430B-BBEA-A110E2724F0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ECE97-1F0D-BEDB-8E74-41C0A612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C9FC9-3B03-09AA-B509-EC46EB129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9A39C-039D-4776-A4A6-AA2BE0BB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1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3F9784-EE99-DE3F-4757-4F3BD57B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86834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4C2FD-6F7E-0D7D-78A2-99D5BF3B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2744F-773E-DD40-24D5-8964A06FD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8451-339E-430B-BBEA-A110E2724F00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3AEF7-B51A-D52D-B1CD-2AAE3B5E4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160" y="8475134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AAF44-7616-DFB9-6AF4-17735037E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636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9A39C-039D-4776-A4A6-AA2BE0BB0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6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23D1-A5E9-5930-301F-2FB17ACED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604" y="-13302"/>
            <a:ext cx="4357992" cy="637116"/>
          </a:xfrm>
          <a:ln w="12700">
            <a:solidFill>
              <a:schemeClr val="tx1"/>
            </a:solidFill>
          </a:ln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Kollektif" panose="020B0604020101010102" pitchFamily="34" charset="0"/>
              </a:rPr>
              <a:t>JAMES ISLAND GEM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90F3E-2666-E620-E17C-F222A4049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753" y="6469609"/>
            <a:ext cx="3200399" cy="830094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aleway" pitchFamily="2" charset="0"/>
              </a:rPr>
              <a:t>Great Curb Appeal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aleway" pitchFamily="2" charset="0"/>
              </a:rPr>
              <a:t>Updated Throughout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aleway" pitchFamily="2" charset="0"/>
              </a:rPr>
              <a:t>Hardwood Floors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1D2280-7F68-F32F-35F7-ADC78A042790}"/>
              </a:ext>
            </a:extLst>
          </p:cNvPr>
          <p:cNvGrpSpPr/>
          <p:nvPr/>
        </p:nvGrpSpPr>
        <p:grpSpPr>
          <a:xfrm>
            <a:off x="374753" y="1844298"/>
            <a:ext cx="6565694" cy="4446255"/>
            <a:chOff x="385625" y="1844298"/>
            <a:chExt cx="6565694" cy="4446255"/>
          </a:xfrm>
        </p:grpSpPr>
        <p:pic>
          <p:nvPicPr>
            <p:cNvPr id="5" name="Picture 4" descr="A living room with a fireplace&#10;&#10;Description automatically generated with medium confidence">
              <a:extLst>
                <a:ext uri="{FF2B5EF4-FFF2-40B4-BE49-F238E27FC236}">
                  <a16:creationId xmlns:a16="http://schemas.microsoft.com/office/drawing/2014/main" id="{E66A1DED-3967-9BC9-0D90-AE49BE022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5" y="4156953"/>
              <a:ext cx="3200400" cy="2133600"/>
            </a:xfrm>
            <a:prstGeom prst="rect">
              <a:avLst/>
            </a:prstGeom>
          </p:spPr>
        </p:pic>
        <p:pic>
          <p:nvPicPr>
            <p:cNvPr id="7" name="Picture 6" descr="A picture containing grass, outdoor, tree, house&#10;&#10;Description automatically generated">
              <a:extLst>
                <a:ext uri="{FF2B5EF4-FFF2-40B4-BE49-F238E27FC236}">
                  <a16:creationId xmlns:a16="http://schemas.microsoft.com/office/drawing/2014/main" id="{81EAA454-5BCB-859F-6F2E-A41F94252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5" y="1844298"/>
              <a:ext cx="3200400" cy="2133600"/>
            </a:xfrm>
            <a:prstGeom prst="rect">
              <a:avLst/>
            </a:prstGeom>
          </p:spPr>
        </p:pic>
        <p:pic>
          <p:nvPicPr>
            <p:cNvPr id="9" name="Picture 8" descr="A picture containing tree, grass, outdoor, park&#10;&#10;Description automatically generated">
              <a:extLst>
                <a:ext uri="{FF2B5EF4-FFF2-40B4-BE49-F238E27FC236}">
                  <a16:creationId xmlns:a16="http://schemas.microsoft.com/office/drawing/2014/main" id="{8745DDEF-A7AA-4A96-D4C6-E98B51B4A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919" y="4156953"/>
              <a:ext cx="3200400" cy="2133600"/>
            </a:xfrm>
            <a:prstGeom prst="rect">
              <a:avLst/>
            </a:prstGeom>
          </p:spPr>
        </p:pic>
        <p:pic>
          <p:nvPicPr>
            <p:cNvPr id="11" name="Picture 10" descr="A picture containing indoor, wall, floor, room&#10;&#10;Description automatically generated">
              <a:extLst>
                <a:ext uri="{FF2B5EF4-FFF2-40B4-BE49-F238E27FC236}">
                  <a16:creationId xmlns:a16="http://schemas.microsoft.com/office/drawing/2014/main" id="{FA4FE44B-E896-B1BA-67F9-C930D386F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0919" y="1844298"/>
              <a:ext cx="3200400" cy="2133600"/>
            </a:xfrm>
            <a:prstGeom prst="rect">
              <a:avLst/>
            </a:prstGeom>
          </p:spPr>
        </p:pic>
      </p:grpSp>
      <p:sp>
        <p:nvSpPr>
          <p:cNvPr id="12" name="Subtitle 2">
            <a:extLst>
              <a:ext uri="{FF2B5EF4-FFF2-40B4-BE49-F238E27FC236}">
                <a16:creationId xmlns:a16="http://schemas.microsoft.com/office/drawing/2014/main" id="{4AB7967D-AD47-5597-81E8-B3F4A1FE6159}"/>
              </a:ext>
            </a:extLst>
          </p:cNvPr>
          <p:cNvSpPr txBox="1">
            <a:spLocks/>
          </p:cNvSpPr>
          <p:nvPr/>
        </p:nvSpPr>
        <p:spPr>
          <a:xfrm>
            <a:off x="3740046" y="6469608"/>
            <a:ext cx="3200400" cy="8300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54864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0" algn="ctr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0" algn="ctr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0" algn="ctr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0" algn="ctr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0" algn="ctr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0" algn="ctr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0" algn="ctr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0" algn="ctr" defTabSz="54864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aleway" pitchFamily="2" charset="0"/>
              </a:rPr>
              <a:t>FROG/4th Bedroom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aleway" pitchFamily="2" charset="0"/>
              </a:rPr>
              <a:t>Deck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Raleway" pitchFamily="2" charset="0"/>
              </a:rPr>
              <a:t>Fenced Back Yard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D6E003D-40D2-3F88-5F93-68E1CA1EAF8A}"/>
              </a:ext>
            </a:extLst>
          </p:cNvPr>
          <p:cNvSpPr txBox="1">
            <a:spLocks/>
          </p:cNvSpPr>
          <p:nvPr/>
        </p:nvSpPr>
        <p:spPr>
          <a:xfrm>
            <a:off x="1708826" y="802870"/>
            <a:ext cx="3897549" cy="1041428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5486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Kollektif" panose="020B0604020101010102" pitchFamily="34" charset="0"/>
              </a:rPr>
              <a:t>1708 WAMBAW AVENUE</a:t>
            </a:r>
          </a:p>
          <a:p>
            <a:pPr>
              <a:lnSpc>
                <a:spcPct val="120000"/>
              </a:lnSpc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Kollektif" panose="020B0604020101010102" pitchFamily="34" charset="0"/>
              </a:rPr>
              <a:t>LAUREL PARK - CHARLESTON, SC 29412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5CD52D7-7B7D-8C60-E5D7-453E2D22847E}"/>
              </a:ext>
            </a:extLst>
          </p:cNvPr>
          <p:cNvGrpSpPr/>
          <p:nvPr/>
        </p:nvGrpSpPr>
        <p:grpSpPr>
          <a:xfrm>
            <a:off x="374753" y="7730334"/>
            <a:ext cx="1640085" cy="823123"/>
            <a:chOff x="374753" y="7665557"/>
            <a:chExt cx="1640085" cy="82312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B623443-96B5-7E82-57F2-885CEC81A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374753" y="7665557"/>
              <a:ext cx="1640085" cy="29581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7EF6C23-F3FB-1711-27F6-C0F87D5EF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0618" y="8258955"/>
              <a:ext cx="488354" cy="22972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3FB4F948-B1FB-1AAE-4DC5-19ED7E0308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5435" y="7427112"/>
            <a:ext cx="953044" cy="14295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89A9FB6-57A6-38F5-BC44-244C57C888EE}"/>
              </a:ext>
            </a:extLst>
          </p:cNvPr>
          <p:cNvSpPr txBox="1"/>
          <p:nvPr/>
        </p:nvSpPr>
        <p:spPr>
          <a:xfrm>
            <a:off x="3500318" y="7403231"/>
            <a:ext cx="38278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pc="300" dirty="0">
                <a:solidFill>
                  <a:schemeClr val="bg2">
                    <a:lumMod val="25000"/>
                  </a:schemeClr>
                </a:solidFill>
                <a:latin typeface="Raleway" pitchFamily="2" charset="0"/>
              </a:rPr>
              <a:t>OFFERED AT $725,000</a:t>
            </a:r>
          </a:p>
          <a:p>
            <a:pPr algn="ctr"/>
            <a:endParaRPr lang="en-US" sz="1600" dirty="0">
              <a:solidFill>
                <a:schemeClr val="bg2">
                  <a:lumMod val="25000"/>
                </a:schemeClr>
              </a:solidFill>
              <a:latin typeface="Raleway" pitchFamily="2" charset="0"/>
            </a:endParaRP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aleway" pitchFamily="2" charset="0"/>
              </a:rPr>
              <a:t>SARAH ELLEN LACKE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aleway" pitchFamily="2" charset="0"/>
              </a:rPr>
              <a:t>843.607.4330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aleway" pitchFamily="2" charset="0"/>
              </a:rPr>
              <a:t>SARAHELLEN@SMITHSPENCER.COM</a:t>
            </a:r>
          </a:p>
          <a:p>
            <a:pPr algn="ctr"/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Raleway" pitchFamily="2" charset="0"/>
              </a:rPr>
              <a:t>SMITHSPENCER.COM</a:t>
            </a:r>
          </a:p>
        </p:txBody>
      </p:sp>
    </p:spTree>
    <p:extLst>
      <p:ext uri="{BB962C8B-B14F-4D97-AF65-F5344CB8AC3E}">
        <p14:creationId xmlns:p14="http://schemas.microsoft.com/office/powerpoint/2010/main" val="611171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44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Kollektif</vt:lpstr>
      <vt:lpstr>Raleway</vt:lpstr>
      <vt:lpstr>Office Theme</vt:lpstr>
      <vt:lpstr>JAMES ISLAND GEM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ISLAND GEM</dc:title>
  <dc:creator>A. Thomas Price</dc:creator>
  <cp:lastModifiedBy>A. Thomas Price</cp:lastModifiedBy>
  <cp:revision>2</cp:revision>
  <dcterms:created xsi:type="dcterms:W3CDTF">2022-06-13T14:08:30Z</dcterms:created>
  <dcterms:modified xsi:type="dcterms:W3CDTF">2022-06-30T10:57:59Z</dcterms:modified>
</cp:coreProperties>
</file>