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0" d="100"/>
          <a:sy n="50" d="100"/>
        </p:scale>
        <p:origin x="2628" y="4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10/20/2017</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gif"/><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37000" r="-3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7661" y="898084"/>
            <a:ext cx="3894687" cy="2911916"/>
          </a:xfrm>
          <a:prstGeom prst="rect">
            <a:avLst/>
          </a:prstGeom>
          <a:ln>
            <a:noFill/>
          </a:ln>
          <a:effectLst>
            <a:softEdge rad="112500"/>
          </a:effectLst>
        </p:spPr>
      </p:pic>
      <p:sp>
        <p:nvSpPr>
          <p:cNvPr id="3" name="Subtitle 2"/>
          <p:cNvSpPr>
            <a:spLocks noGrp="1"/>
          </p:cNvSpPr>
          <p:nvPr>
            <p:ph type="subTitle" idx="1"/>
          </p:nvPr>
        </p:nvSpPr>
        <p:spPr>
          <a:xfrm>
            <a:off x="-9370" y="6054589"/>
            <a:ext cx="7788751" cy="1761201"/>
          </a:xfrm>
        </p:spPr>
        <p:txBody>
          <a:bodyPr anchor="ctr">
            <a:noAutofit/>
          </a:bodyPr>
          <a:lstStyle/>
          <a:p>
            <a:r>
              <a:rPr lang="en-US" sz="1500" dirty="0">
                <a:solidFill>
                  <a:schemeClr val="bg1"/>
                </a:solidFill>
                <a:effectLst>
                  <a:outerShdw blurRad="38100" dist="38100" dir="2700000" algn="tl">
                    <a:srgbClr val="000000">
                      <a:alpha val="43137"/>
                    </a:srgbClr>
                  </a:outerShdw>
                </a:effectLst>
                <a:latin typeface="Georgia" panose="02040502050405020303" pitchFamily="18" charset="0"/>
              </a:rPr>
              <a:t>3 Bedroom/2 Bathroom well maintained mobile home zone 2 built with R30 ceilings and R13 side walls. Double paned windows and ceiling fans in most rooms. Large kitchen for family gatherings at the lake. Front porch is covered and back and side porch are three years old. HVAC replaced inside and outside in late 2012. This property 1.15 acre lot within 5 minutes of Rocks Pond Campground! Come see this awesome property today!!!</a:t>
            </a:r>
          </a:p>
        </p:txBody>
      </p:sp>
      <p:sp>
        <p:nvSpPr>
          <p:cNvPr id="13" name="Rectangle 12"/>
          <p:cNvSpPr/>
          <p:nvPr/>
        </p:nvSpPr>
        <p:spPr>
          <a:xfrm>
            <a:off x="-16351" y="9259905"/>
            <a:ext cx="7772400" cy="646331"/>
          </a:xfrm>
          <a:prstGeom prst="rect">
            <a:avLst/>
          </a:prstGeom>
        </p:spPr>
        <p:txBody>
          <a:bodyPr wrap="square">
            <a:spAutoFit/>
          </a:bodyPr>
          <a:lstStyle/>
          <a:p>
            <a:pPr algn="r"/>
            <a:r>
              <a:rPr lang="en-US" sz="1200" b="1" dirty="0">
                <a:solidFill>
                  <a:schemeClr val="bg1"/>
                </a:solidFill>
                <a:effectLst>
                  <a:outerShdw blurRad="38100" dist="38100" dir="2700000" algn="tl">
                    <a:srgbClr val="000000">
                      <a:alpha val="43137"/>
                    </a:srgbClr>
                  </a:outerShdw>
                </a:effectLst>
                <a:latin typeface="Georgia" panose="02040502050405020303" pitchFamily="18" charset="0"/>
              </a:rPr>
              <a:t>Carla C Davis</a:t>
            </a:r>
          </a:p>
          <a:p>
            <a:pPr algn="r"/>
            <a:r>
              <a:rPr lang="en-US" sz="1200" dirty="0">
                <a:solidFill>
                  <a:schemeClr val="bg1"/>
                </a:solidFill>
                <a:effectLst>
                  <a:outerShdw blurRad="38100" dist="38100" dir="2700000" algn="tl">
                    <a:srgbClr val="000000">
                      <a:alpha val="43137"/>
                    </a:srgbClr>
                  </a:outerShdw>
                </a:effectLst>
                <a:latin typeface="Georgia" panose="02040502050405020303" pitchFamily="18" charset="0"/>
              </a:rPr>
              <a:t>Mobile - (843) 437-4873</a:t>
            </a:r>
          </a:p>
          <a:p>
            <a:pPr algn="r"/>
            <a:r>
              <a:rPr lang="en-US" sz="1200" dirty="0">
                <a:solidFill>
                  <a:schemeClr val="bg1"/>
                </a:solidFill>
                <a:effectLst>
                  <a:outerShdw blurRad="38100" dist="38100" dir="2700000" algn="tl">
                    <a:srgbClr val="000000">
                      <a:alpha val="43137"/>
                    </a:srgbClr>
                  </a:outerShdw>
                </a:effectLst>
                <a:latin typeface="Georgia" panose="02040502050405020303" pitchFamily="18" charset="0"/>
              </a:rPr>
              <a:t>gaweber@tds.net</a:t>
            </a: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208570" y="9273334"/>
            <a:ext cx="1352870" cy="619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76405" y="9282988"/>
            <a:ext cx="2077372" cy="600164"/>
          </a:xfrm>
          <a:prstGeom prst="rect">
            <a:avLst/>
          </a:prstGeom>
        </p:spPr>
        <p:txBody>
          <a:bodyPr wrap="square">
            <a:spAutoFit/>
          </a:bodyPr>
          <a:lstStyle/>
          <a:p>
            <a:pPr algn="ctr"/>
            <a:r>
              <a:rPr lang="en-US" sz="1100" dirty="0">
                <a:solidFill>
                  <a:schemeClr val="bg1"/>
                </a:solidFill>
                <a:effectLst>
                  <a:outerShdw blurRad="38100" dist="38100" dir="2700000" algn="tl">
                    <a:srgbClr val="000000">
                      <a:alpha val="43137"/>
                    </a:srgbClr>
                  </a:outerShdw>
                </a:effectLst>
                <a:latin typeface="Georgia" panose="02040502050405020303" pitchFamily="18" charset="0"/>
              </a:rPr>
              <a:t>AgentOwned Premiere Group</a:t>
            </a:r>
          </a:p>
          <a:p>
            <a:pPr algn="ctr"/>
            <a:r>
              <a:rPr lang="en-US" sz="1100" dirty="0">
                <a:solidFill>
                  <a:schemeClr val="bg1"/>
                </a:solidFill>
                <a:effectLst>
                  <a:outerShdw blurRad="38100" dist="38100" dir="2700000" algn="tl">
                    <a:srgbClr val="000000">
                      <a:alpha val="43137"/>
                    </a:srgbClr>
                  </a:outerShdw>
                </a:effectLst>
                <a:latin typeface="Georgia" panose="02040502050405020303" pitchFamily="18" charset="0"/>
              </a:rPr>
              <a:t>141 A N. Main Street</a:t>
            </a:r>
          </a:p>
          <a:p>
            <a:pPr algn="ctr"/>
            <a:r>
              <a:rPr lang="en-US" sz="1100" dirty="0">
                <a:solidFill>
                  <a:schemeClr val="bg1"/>
                </a:solidFill>
                <a:effectLst>
                  <a:outerShdw blurRad="38100" dist="38100" dir="2700000" algn="tl">
                    <a:srgbClr val="000000">
                      <a:alpha val="43137"/>
                    </a:srgbClr>
                  </a:outerShdw>
                </a:effectLst>
                <a:latin typeface="Georgia" panose="02040502050405020303" pitchFamily="18" charset="0"/>
              </a:rPr>
              <a:t>Summerville, SC 29483</a:t>
            </a:r>
          </a:p>
        </p:txBody>
      </p:sp>
      <p:sp>
        <p:nvSpPr>
          <p:cNvPr id="5" name="Rectangle 4"/>
          <p:cNvSpPr/>
          <p:nvPr/>
        </p:nvSpPr>
        <p:spPr>
          <a:xfrm>
            <a:off x="-8176" y="3781219"/>
            <a:ext cx="7786363" cy="1077218"/>
          </a:xfrm>
          <a:prstGeom prst="rect">
            <a:avLst/>
          </a:prstGeom>
        </p:spPr>
        <p:txBody>
          <a:bodyPr wrap="square" anchor="ctr">
            <a:spAutoFit/>
          </a:bodyPr>
          <a:lstStyle/>
          <a:p>
            <a:pPr algn="ctr"/>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170 Meredith Drive</a:t>
            </a:r>
          </a:p>
          <a:p>
            <a:pPr algn="ctr"/>
            <a:r>
              <a:rPr lang="en-US" sz="1800" dirty="0">
                <a:solidFill>
                  <a:schemeClr val="bg1"/>
                </a:solidFill>
                <a:effectLst>
                  <a:outerShdw blurRad="38100" dist="38100" dir="2700000" algn="tl">
                    <a:srgbClr val="000000">
                      <a:alpha val="43137"/>
                    </a:srgbClr>
                  </a:outerShdw>
                </a:effectLst>
                <a:latin typeface="Georgia" panose="02040502050405020303" pitchFamily="18" charset="0"/>
              </a:rPr>
              <a:t>Eutawville, SC 29048 | MLS# 17022494 | $138,900</a:t>
            </a:r>
          </a:p>
          <a:p>
            <a:pPr algn="ctr"/>
            <a:r>
              <a:rPr lang="en-US" sz="1600" dirty="0">
                <a:solidFill>
                  <a:schemeClr val="bg1"/>
                </a:solidFill>
                <a:effectLst>
                  <a:outerShdw blurRad="38100" dist="38100" dir="2700000" algn="tl">
                    <a:srgbClr val="000000">
                      <a:alpha val="43137"/>
                    </a:srgbClr>
                  </a:outerShdw>
                </a:effectLst>
                <a:latin typeface="Georgia" panose="02040502050405020303" pitchFamily="18" charset="0"/>
              </a:rPr>
              <a:t>3 Beds | 2 Baths | 1,914 Square Feet</a:t>
            </a:r>
            <a:endParaRPr lang="en-US" sz="1600" dirty="0">
              <a:solidFill>
                <a:schemeClr val="bg1"/>
              </a:solidFill>
              <a:effectLst>
                <a:outerShdw blurRad="38100" dist="38100" dir="2700000" algn="tl">
                  <a:srgbClr val="000000">
                    <a:alpha val="43137"/>
                  </a:srgbClr>
                </a:outerShdw>
              </a:effectLst>
            </a:endParaRPr>
          </a:p>
        </p:txBody>
      </p:sp>
      <p:grpSp>
        <p:nvGrpSpPr>
          <p:cNvPr id="2" name="Group 1"/>
          <p:cNvGrpSpPr/>
          <p:nvPr/>
        </p:nvGrpSpPr>
        <p:grpSpPr>
          <a:xfrm>
            <a:off x="78746" y="4997424"/>
            <a:ext cx="7612517" cy="918177"/>
            <a:chOff x="90819" y="5075648"/>
            <a:chExt cx="7612517" cy="918177"/>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8195" y="5075648"/>
              <a:ext cx="1228061" cy="918176"/>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82949" y="5075648"/>
              <a:ext cx="1228061" cy="918176"/>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819" y="5075648"/>
              <a:ext cx="1228061" cy="918176"/>
            </a:xfrm>
            <a:prstGeom prst="rect">
              <a:avLst/>
            </a:prstGeom>
            <a:ln>
              <a:noFill/>
            </a:ln>
            <a:effectLst>
              <a:outerShdw blurRad="190500" algn="tl" rotWithShape="0">
                <a:srgbClr val="000000">
                  <a:alpha val="70000"/>
                </a:srgbClr>
              </a:outerShdw>
            </a:effectLst>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85571" y="5075648"/>
              <a:ext cx="1228063" cy="918177"/>
            </a:xfrm>
            <a:prstGeom prst="rect">
              <a:avLst/>
            </a:prstGeom>
            <a:ln>
              <a:noFill/>
            </a:ln>
            <a:effectLst>
              <a:outerShdw blurRad="190500" algn="tl" rotWithShape="0">
                <a:srgbClr val="000000">
                  <a:alpha val="70000"/>
                </a:srgbClr>
              </a:outerShdw>
            </a:effectLst>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80326" y="5075648"/>
              <a:ext cx="1223010" cy="914400"/>
            </a:xfrm>
            <a:prstGeom prst="rect">
              <a:avLst/>
            </a:prstGeom>
            <a:ln>
              <a:noFill/>
            </a:ln>
            <a:effectLst>
              <a:outerShdw blurRad="190500" algn="tl" rotWithShape="0">
                <a:srgbClr val="000000">
                  <a:alpha val="70000"/>
                </a:srgbClr>
              </a:outerShdw>
            </a:effectLst>
          </p:spPr>
        </p:pic>
      </p:grpSp>
      <p:grpSp>
        <p:nvGrpSpPr>
          <p:cNvPr id="7" name="Group 6"/>
          <p:cNvGrpSpPr/>
          <p:nvPr/>
        </p:nvGrpSpPr>
        <p:grpSpPr>
          <a:xfrm>
            <a:off x="78746" y="7954777"/>
            <a:ext cx="7612518" cy="1224237"/>
            <a:chOff x="90819" y="7791539"/>
            <a:chExt cx="7612518" cy="1224237"/>
          </a:xfrm>
        </p:grpSpPr>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819" y="7791540"/>
              <a:ext cx="1637416" cy="1224236"/>
            </a:xfrm>
            <a:prstGeom prst="rect">
              <a:avLst/>
            </a:prstGeom>
            <a:ln>
              <a:noFill/>
            </a:ln>
            <a:effectLst>
              <a:outerShdw blurRad="190500" algn="tl" rotWithShape="0">
                <a:srgbClr val="000000">
                  <a:alpha val="70000"/>
                </a:srgbClr>
              </a:outerShdw>
            </a:effectLst>
          </p:spPr>
        </p:pic>
        <p:pic>
          <p:nvPicPr>
            <p:cNvPr id="26" name="Picture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82519" y="7791540"/>
              <a:ext cx="1637416" cy="1224236"/>
            </a:xfrm>
            <a:prstGeom prst="rect">
              <a:avLst/>
            </a:prstGeom>
            <a:ln>
              <a:noFill/>
            </a:ln>
            <a:effectLst>
              <a:outerShdw blurRad="190500" algn="tl" rotWithShape="0">
                <a:srgbClr val="000000">
                  <a:alpha val="70000"/>
                </a:srgbClr>
              </a:outerShdw>
            </a:effectLst>
          </p:spPr>
        </p:pic>
        <p:pic>
          <p:nvPicPr>
            <p:cNvPr id="18" name="Picture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65919" y="7791539"/>
              <a:ext cx="1637418" cy="1224237"/>
            </a:xfrm>
            <a:prstGeom prst="rect">
              <a:avLst/>
            </a:prstGeom>
            <a:ln>
              <a:noFill/>
            </a:ln>
            <a:effectLst>
              <a:outerShdw blurRad="190500" algn="tl" rotWithShape="0">
                <a:srgbClr val="000000">
                  <a:alpha val="70000"/>
                </a:srgbClr>
              </a:outerShdw>
            </a:effectLst>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74219" y="7791540"/>
              <a:ext cx="1637416" cy="1224236"/>
            </a:xfrm>
            <a:prstGeom prst="rect">
              <a:avLst/>
            </a:prstGeom>
            <a:ln>
              <a:noFill/>
            </a:ln>
            <a:effectLst>
              <a:outerShdw blurRad="190500" algn="tl" rotWithShape="0">
                <a:srgbClr val="000000">
                  <a:alpha val="70000"/>
                </a:srgbClr>
              </a:outerShdw>
            </a:effectLst>
          </p:spPr>
        </p:pic>
      </p:grpSp>
      <p:sp>
        <p:nvSpPr>
          <p:cNvPr id="10" name="Rectangle 9"/>
          <p:cNvSpPr/>
          <p:nvPr/>
        </p:nvSpPr>
        <p:spPr>
          <a:xfrm>
            <a:off x="-16351" y="6554"/>
            <a:ext cx="7788751" cy="954107"/>
          </a:xfrm>
          <a:prstGeom prst="rect">
            <a:avLst/>
          </a:prstGeom>
        </p:spPr>
        <p:txBody>
          <a:bodyPr wrap="square">
            <a:spAutoFit/>
          </a:bodyPr>
          <a:lstStyle/>
          <a:p>
            <a:pPr algn="ctr"/>
            <a:r>
              <a:rPr lang="en-US" sz="2800" i="1" dirty="0">
                <a:effectLst>
                  <a:outerShdw blurRad="38100" dist="38100" dir="2700000" algn="tl">
                    <a:srgbClr val="000000">
                      <a:alpha val="43137"/>
                    </a:srgbClr>
                  </a:outerShdw>
                </a:effectLst>
                <a:latin typeface="Georgia" panose="02040502050405020303" pitchFamily="18" charset="0"/>
              </a:rPr>
              <a:t>1.15 </a:t>
            </a:r>
            <a:r>
              <a:rPr lang="en-US" sz="2800" i="1">
                <a:effectLst>
                  <a:outerShdw blurRad="38100" dist="38100" dir="2700000" algn="tl">
                    <a:srgbClr val="000000">
                      <a:alpha val="43137"/>
                    </a:srgbClr>
                  </a:outerShdw>
                </a:effectLst>
                <a:latin typeface="Georgia" panose="02040502050405020303" pitchFamily="18" charset="0"/>
              </a:rPr>
              <a:t>Acre Lot Within </a:t>
            </a:r>
            <a:r>
              <a:rPr lang="en-US" sz="2800" i="1" dirty="0">
                <a:effectLst>
                  <a:outerShdw blurRad="38100" dist="38100" dir="2700000" algn="tl">
                    <a:srgbClr val="000000">
                      <a:alpha val="43137"/>
                    </a:srgbClr>
                  </a:outerShdw>
                </a:effectLst>
                <a:latin typeface="Georgia" panose="02040502050405020303" pitchFamily="18" charset="0"/>
              </a:rPr>
              <a:t>5 Minutes Of</a:t>
            </a:r>
            <a:br>
              <a:rPr lang="en-US" sz="2800" i="1" dirty="0">
                <a:effectLst>
                  <a:outerShdw blurRad="38100" dist="38100" dir="2700000" algn="tl">
                    <a:srgbClr val="000000">
                      <a:alpha val="43137"/>
                    </a:srgbClr>
                  </a:outerShdw>
                </a:effectLst>
                <a:latin typeface="Georgia" panose="02040502050405020303" pitchFamily="18" charset="0"/>
              </a:rPr>
            </a:br>
            <a:r>
              <a:rPr lang="en-US" sz="2800" i="1" dirty="0">
                <a:effectLst>
                  <a:outerShdw blurRad="38100" dist="38100" dir="2700000" algn="tl">
                    <a:srgbClr val="000000">
                      <a:alpha val="43137"/>
                    </a:srgbClr>
                  </a:outerShdw>
                </a:effectLst>
                <a:latin typeface="Georgia" panose="02040502050405020303" pitchFamily="18" charset="0"/>
              </a:rPr>
              <a:t>Rocks Pond Campground!</a:t>
            </a:r>
            <a:endParaRPr lang="en-US" sz="2400" i="1" dirty="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TotalTime>
  <Words>133</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35</cp:revision>
  <dcterms:created xsi:type="dcterms:W3CDTF">2006-08-16T00:00:00Z</dcterms:created>
  <dcterms:modified xsi:type="dcterms:W3CDTF">2017-10-20T17:10:21Z</dcterms:modified>
</cp:coreProperties>
</file>