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B8F9"/>
    <a:srgbClr val="79B8FC"/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446" y="-33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188807"/>
          </a:xfrm>
          <a:prstGeom prst="rect">
            <a:avLst/>
          </a:prstGeom>
          <a:ln w="12700"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6369915"/>
            <a:ext cx="7772399" cy="1440577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</a:t>
            </a:r>
            <a:r>
              <a:rPr lang="en-US" sz="1600" b="1" i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FLOOD INSURANCE REQUIRED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IMMACULATE, Single owner family home with large loft and laundry ROOM on second floor. Owner just installed new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Cortec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plank floors thru first floor living and kitchen. First floor guest bedroom has adjacent full bath, perfect for in-laws. Screened porch, quiet street and easements on right side and rear of home. Must see and move in ready.</a:t>
            </a:r>
            <a:endParaRPr lang="en-US" sz="1600" b="1" u="sng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2895600" cy="99060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solidFill>
                    <a:schemeClr val="tx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1711 Indaba Way</a:t>
            </a:r>
            <a:br>
              <a:rPr lang="en-US" sz="2400" cap="none" dirty="0">
                <a:ln w="3175" cmpd="sng">
                  <a:solidFill>
                    <a:schemeClr val="tx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>
                <a:ln w="3175" cmpd="sng">
                  <a:solidFill>
                    <a:schemeClr val="tx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Carolina Bay ~ Charleston</a:t>
            </a:r>
            <a:br>
              <a:rPr lang="en-US" sz="1600" cap="none" dirty="0">
                <a:ln w="3175" cmpd="sng">
                  <a:solidFill>
                    <a:schemeClr val="tx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>
                <a:ln w="3175" cmpd="sng">
                  <a:solidFill>
                    <a:schemeClr val="tx2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18032125 ~ $318,990</a:t>
            </a:r>
            <a:endParaRPr lang="en-US" sz="1400" i="1" cap="none" dirty="0">
              <a:ln w="3175" cmpd="sng">
                <a:solidFill>
                  <a:schemeClr val="tx2"/>
                </a:solidFill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8991600"/>
            <a:ext cx="77723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  <a:t>Mary Warren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ABR, RSPS, REALTOR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Mobile - (843) 224-6272</a:t>
            </a: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mwarren@carolinaoneplus.com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858345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Century Gothic" panose="020B0502020202020204" pitchFamily="34" charset="0"/>
              </a:rPr>
              <a:t>Carolina One Real Estate | 1265 Folly Rd | Charleston, SC 29412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7" y="3606800"/>
            <a:ext cx="2054543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0" name="Rectangle 29"/>
          <p:cNvSpPr/>
          <p:nvPr/>
        </p:nvSpPr>
        <p:spPr>
          <a:xfrm>
            <a:off x="-4343400" y="1807969"/>
            <a:ext cx="359994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Bring Your Offer...</a:t>
            </a:r>
          </a:p>
          <a:p>
            <a:r>
              <a:rPr lang="en-US" sz="18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Ocean Views looking down 49th Ave</a:t>
            </a:r>
          </a:p>
          <a:p>
            <a:r>
              <a:rPr lang="en-US" sz="1400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Great Rental Potential!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05691" y="9201581"/>
            <a:ext cx="6761018" cy="457200"/>
            <a:chOff x="609600" y="9201581"/>
            <a:chExt cx="6761018" cy="45720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9201581"/>
              <a:ext cx="665018" cy="4572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05600" y="9201581"/>
              <a:ext cx="665018" cy="457200"/>
            </a:xfrm>
            <a:prstGeom prst="rect">
              <a:avLst/>
            </a:prstGeom>
          </p:spPr>
        </p:pic>
      </p:grpSp>
      <p:pic>
        <p:nvPicPr>
          <p:cNvPr id="28" name="Picture 2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48" y="5346925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7" y="5346925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 descr="A bedroom with a large bed in a room&#10;&#10;Description automatically generated">
            <a:extLst>
              <a:ext uri="{FF2B5EF4-FFF2-40B4-BE49-F238E27FC236}">
                <a16:creationId xmlns:a16="http://schemas.microsoft.com/office/drawing/2014/main" id="{EB7AF417-EF43-4712-9261-BF38D3879367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150" y="5346925"/>
            <a:ext cx="1371600" cy="915672"/>
          </a:xfrm>
          <a:prstGeom prst="rect">
            <a:avLst/>
          </a:prstGeom>
          <a:effectLst/>
        </p:spPr>
      </p:pic>
      <p:pic>
        <p:nvPicPr>
          <p:cNvPr id="10" name="Picture 9" descr="A bathroom with a sink and a mirror&#10;&#10;Description automatically generated">
            <a:extLst>
              <a:ext uri="{FF2B5EF4-FFF2-40B4-BE49-F238E27FC236}">
                <a16:creationId xmlns:a16="http://schemas.microsoft.com/office/drawing/2014/main" id="{2135F2E6-5425-425E-B220-36431E987FA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03" y="5346925"/>
            <a:ext cx="1371600" cy="915672"/>
          </a:xfrm>
          <a:prstGeom prst="rect">
            <a:avLst/>
          </a:prstGeom>
          <a:effectLst/>
        </p:spPr>
      </p:pic>
      <p:pic>
        <p:nvPicPr>
          <p:cNvPr id="12" name="Picture 11" descr="A living room filled with furniture and a flat screen tv&#10;&#10;Description automatically generated">
            <a:extLst>
              <a:ext uri="{FF2B5EF4-FFF2-40B4-BE49-F238E27FC236}">
                <a16:creationId xmlns:a16="http://schemas.microsoft.com/office/drawing/2014/main" id="{E3993ACD-4D89-4FFE-81B8-3F2415261BB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99" y="5346925"/>
            <a:ext cx="1371600" cy="915672"/>
          </a:xfrm>
          <a:prstGeom prst="rect">
            <a:avLst/>
          </a:prstGeom>
          <a:effectLst/>
        </p:spPr>
      </p:pic>
      <p:pic>
        <p:nvPicPr>
          <p:cNvPr id="14" name="Picture 13" descr="A room filled with furniture and a window&#10;&#10;Description automatically generated">
            <a:extLst>
              <a:ext uri="{FF2B5EF4-FFF2-40B4-BE49-F238E27FC236}">
                <a16:creationId xmlns:a16="http://schemas.microsoft.com/office/drawing/2014/main" id="{C8E19F1B-9612-4F8C-920D-0DFB62947C1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99" y="7943210"/>
            <a:ext cx="1371600" cy="915672"/>
          </a:xfrm>
          <a:prstGeom prst="rect">
            <a:avLst/>
          </a:prstGeom>
          <a:effectLst/>
        </p:spPr>
      </p:pic>
      <p:pic>
        <p:nvPicPr>
          <p:cNvPr id="21" name="Picture 20" descr="A view of a large window&#10;&#10;Description automatically generated">
            <a:extLst>
              <a:ext uri="{FF2B5EF4-FFF2-40B4-BE49-F238E27FC236}">
                <a16:creationId xmlns:a16="http://schemas.microsoft.com/office/drawing/2014/main" id="{2E4258EE-E699-4D7B-B346-DA7384551B42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150" y="7943210"/>
            <a:ext cx="1371600" cy="915672"/>
          </a:xfrm>
          <a:prstGeom prst="rect">
            <a:avLst/>
          </a:prstGeom>
          <a:effectLst/>
        </p:spPr>
      </p:pic>
      <p:pic>
        <p:nvPicPr>
          <p:cNvPr id="23" name="Picture 22" descr="A tree in the middle of a lush green field&#10;&#10;Description automatically generated">
            <a:extLst>
              <a:ext uri="{FF2B5EF4-FFF2-40B4-BE49-F238E27FC236}">
                <a16:creationId xmlns:a16="http://schemas.microsoft.com/office/drawing/2014/main" id="{3137EB26-53AE-4234-B943-F68033630F3C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03" y="7943210"/>
            <a:ext cx="1371600" cy="915672"/>
          </a:xfrm>
          <a:prstGeom prst="rect">
            <a:avLst/>
          </a:prstGeom>
        </p:spPr>
      </p:pic>
      <p:pic>
        <p:nvPicPr>
          <p:cNvPr id="25" name="Picture 24" descr="A living room&#10;&#10;Description automatically generated">
            <a:extLst>
              <a:ext uri="{FF2B5EF4-FFF2-40B4-BE49-F238E27FC236}">
                <a16:creationId xmlns:a16="http://schemas.microsoft.com/office/drawing/2014/main" id="{955A1B6B-2DCB-4759-B9BE-D889272457B0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48" y="7943210"/>
            <a:ext cx="1371600" cy="915672"/>
          </a:xfrm>
          <a:prstGeom prst="rect">
            <a:avLst/>
          </a:prstGeom>
          <a:effectLst/>
        </p:spPr>
      </p:pic>
      <p:pic>
        <p:nvPicPr>
          <p:cNvPr id="27" name="Picture 26" descr="A bedroom with a bed and desk in a small room&#10;&#10;Description automatically generated">
            <a:extLst>
              <a:ext uri="{FF2B5EF4-FFF2-40B4-BE49-F238E27FC236}">
                <a16:creationId xmlns:a16="http://schemas.microsoft.com/office/drawing/2014/main" id="{F26DF3B0-5623-4413-AD70-86E75DE089EA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7" y="7943210"/>
            <a:ext cx="1371600" cy="91567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208</TotalTime>
  <Words>101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1711 Indaba Way Carolina Bay ~ Charleston MLS# 18032125 ~ $318,990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2019-01-22T19:39:33Z</dcterms:modified>
</cp:coreProperties>
</file>