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59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628" y="66"/>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7/18/2019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7/18/2019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7/18/2019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7/18/2019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7/18/2019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7/18/2019</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jpg"/><Relationship Id="rId7" Type="http://schemas.openxmlformats.org/officeDocument/2006/relationships/image" Target="../media/image6.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52400" y="381000"/>
            <a:ext cx="7467600" cy="8458200"/>
          </a:xfrm>
          <a:prstGeom prst="rect">
            <a:avLst/>
          </a:prstGeom>
          <a:noFill/>
          <a:ln w="38100">
            <a:solidFill>
              <a:srgbClr val="00859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008593"/>
              </a:solidFill>
            </a:endParaRPr>
          </a:p>
        </p:txBody>
      </p:sp>
      <p:sp>
        <p:nvSpPr>
          <p:cNvPr id="2" name="Title 1"/>
          <p:cNvSpPr>
            <a:spLocks noGrp="1"/>
          </p:cNvSpPr>
          <p:nvPr>
            <p:ph type="ctrTitle"/>
          </p:nvPr>
        </p:nvSpPr>
        <p:spPr>
          <a:xfrm>
            <a:off x="1327153" y="0"/>
            <a:ext cx="5118094" cy="723900"/>
          </a:xfrm>
          <a:solidFill>
            <a:schemeClr val="bg1"/>
          </a:solidFill>
        </p:spPr>
        <p:txBody>
          <a:bodyPr anchor="ctr">
            <a:noAutofit/>
          </a:bodyPr>
          <a:lstStyle/>
          <a:p>
            <a:r>
              <a:rPr lang="en-US" sz="3200" b="1" dirty="0">
                <a:solidFill>
                  <a:srgbClr val="008593"/>
                </a:solidFill>
                <a:latin typeface="Times New Roman" panose="02020603050405020304" pitchFamily="18" charset="0"/>
                <a:cs typeface="Times New Roman" panose="02020603050405020304" pitchFamily="18" charset="0"/>
              </a:rPr>
              <a:t>Lovely West Ashley Home</a:t>
            </a:r>
            <a:endParaRPr lang="en-US" sz="2000" i="1" dirty="0">
              <a:solidFill>
                <a:srgbClr val="008593"/>
              </a:solidFill>
              <a:latin typeface="Times New Roman" panose="02020603050405020304" pitchFamily="18" charset="0"/>
              <a:cs typeface="Times New Roman" panose="02020603050405020304" pitchFamily="18" charset="0"/>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2938170" y="9044008"/>
            <a:ext cx="1896061" cy="101439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0" y="9058762"/>
            <a:ext cx="3054350" cy="830997"/>
          </a:xfrm>
          <a:prstGeom prst="rect">
            <a:avLst/>
          </a:prstGeom>
        </p:spPr>
        <p:txBody>
          <a:bodyPr wrap="square">
            <a:spAutoFit/>
          </a:bodyPr>
          <a:lstStyle/>
          <a:p>
            <a:r>
              <a:rPr lang="en-US" sz="1600" dirty="0">
                <a:latin typeface="Times New Roman" panose="02020603050405020304" pitchFamily="18" charset="0"/>
                <a:cs typeface="Times New Roman" panose="02020603050405020304" pitchFamily="18" charset="0"/>
              </a:rPr>
              <a:t>Edward Washington</a:t>
            </a:r>
          </a:p>
          <a:p>
            <a:r>
              <a:rPr lang="en-US" sz="1600" dirty="0">
                <a:latin typeface="Times New Roman" panose="02020603050405020304" pitchFamily="18" charset="0"/>
                <a:cs typeface="Times New Roman" panose="02020603050405020304" pitchFamily="18" charset="0"/>
              </a:rPr>
              <a:t>843-737-3347</a:t>
            </a:r>
          </a:p>
          <a:p>
            <a:r>
              <a:rPr lang="en-US" sz="1600" dirty="0">
                <a:solidFill>
                  <a:srgbClr val="0070C0"/>
                </a:solidFill>
                <a:latin typeface="Times New Roman" panose="02020603050405020304" pitchFamily="18" charset="0"/>
                <a:cs typeface="Times New Roman" panose="02020603050405020304" pitchFamily="18" charset="0"/>
              </a:rPr>
              <a:t>ewashington@exitlowcountry.com</a:t>
            </a:r>
          </a:p>
        </p:txBody>
      </p:sp>
      <p:sp>
        <p:nvSpPr>
          <p:cNvPr id="7" name="Rectangle 6"/>
          <p:cNvSpPr/>
          <p:nvPr/>
        </p:nvSpPr>
        <p:spPr>
          <a:xfrm>
            <a:off x="4718304" y="9058762"/>
            <a:ext cx="3054096" cy="984885"/>
          </a:xfrm>
          <a:prstGeom prst="rect">
            <a:avLst/>
          </a:prstGeom>
        </p:spPr>
        <p:txBody>
          <a:bodyPr wrap="square">
            <a:spAutoFit/>
          </a:bodyPr>
          <a:lstStyle/>
          <a:p>
            <a:pPr algn="r"/>
            <a:r>
              <a:rPr lang="en-US" sz="1400" dirty="0">
                <a:latin typeface="Times New Roman" panose="02020603050405020304" pitchFamily="18" charset="0"/>
                <a:cs typeface="Times New Roman" panose="02020603050405020304" pitchFamily="18" charset="0"/>
              </a:rPr>
              <a:t>Exit Realty </a:t>
            </a:r>
            <a:r>
              <a:rPr lang="en-US" sz="1400" dirty="0" err="1">
                <a:latin typeface="Times New Roman" panose="02020603050405020304" pitchFamily="18" charset="0"/>
                <a:cs typeface="Times New Roman" panose="02020603050405020304" pitchFamily="18" charset="0"/>
              </a:rPr>
              <a:t>Lowcountry</a:t>
            </a:r>
            <a:r>
              <a:rPr lang="en-US" sz="1400" dirty="0">
                <a:latin typeface="Times New Roman" panose="02020603050405020304" pitchFamily="18" charset="0"/>
                <a:cs typeface="Times New Roman" panose="02020603050405020304" pitchFamily="18" charset="0"/>
              </a:rPr>
              <a:t> Group</a:t>
            </a:r>
          </a:p>
          <a:p>
            <a:pPr algn="r"/>
            <a:r>
              <a:rPr lang="en-US" sz="1400" dirty="0">
                <a:latin typeface="Times New Roman" panose="02020603050405020304" pitchFamily="18" charset="0"/>
                <a:cs typeface="Times New Roman" panose="02020603050405020304" pitchFamily="18" charset="0"/>
              </a:rPr>
              <a:t>3618 Ashley Phosphate Rd</a:t>
            </a:r>
          </a:p>
          <a:p>
            <a:pPr algn="r"/>
            <a:r>
              <a:rPr lang="en-US" sz="1400">
                <a:latin typeface="Times New Roman" panose="02020603050405020304" pitchFamily="18" charset="0"/>
                <a:cs typeface="Times New Roman" panose="02020603050405020304" pitchFamily="18" charset="0"/>
              </a:rPr>
              <a:t>North Charleston, SC 29418</a:t>
            </a:r>
          </a:p>
          <a:p>
            <a:pPr algn="r"/>
            <a:r>
              <a:rPr lang="en-US" sz="1400">
                <a:solidFill>
                  <a:srgbClr val="0070C0"/>
                </a:solidFill>
                <a:latin typeface="Times New Roman" panose="02020603050405020304" pitchFamily="18" charset="0"/>
                <a:cs typeface="Times New Roman" panose="02020603050405020304" pitchFamily="18" charset="0"/>
              </a:rPr>
              <a:t>exitlowcountry.com</a:t>
            </a:r>
            <a:endParaRPr lang="en-US" sz="1400" dirty="0">
              <a:solidFill>
                <a:srgbClr val="0070C0"/>
              </a:solidFill>
              <a:latin typeface="Times New Roman" panose="02020603050405020304" pitchFamily="18" charset="0"/>
              <a:cs typeface="Times New Roman" panose="02020603050405020304" pitchFamily="18" charset="0"/>
            </a:endParaRPr>
          </a:p>
        </p:txBody>
      </p:sp>
      <p:sp>
        <p:nvSpPr>
          <p:cNvPr id="16" name="Down Ribbon 15"/>
          <p:cNvSpPr/>
          <p:nvPr/>
        </p:nvSpPr>
        <p:spPr>
          <a:xfrm>
            <a:off x="-7315200" y="2553187"/>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$500 Bonus</a:t>
            </a:r>
          </a:p>
        </p:txBody>
      </p:sp>
      <p:sp>
        <p:nvSpPr>
          <p:cNvPr id="20" name="Down Ribbon 19"/>
          <p:cNvSpPr/>
          <p:nvPr/>
        </p:nvSpPr>
        <p:spPr>
          <a:xfrm>
            <a:off x="-4838700" y="2553186"/>
            <a:ext cx="2181976" cy="533401"/>
          </a:xfrm>
          <a:prstGeom prst="ribbon">
            <a:avLst>
              <a:gd name="adj1" fmla="val 16667"/>
              <a:gd name="adj2" fmla="val 67461"/>
            </a:avLst>
          </a:prstGeom>
          <a:solidFill>
            <a:srgbClr val="FFFF00"/>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$1,000 Bonus</a:t>
            </a:r>
          </a:p>
        </p:txBody>
      </p:sp>
      <p:sp>
        <p:nvSpPr>
          <p:cNvPr id="21" name="Down Ribbon 20"/>
          <p:cNvSpPr/>
          <p:nvPr/>
        </p:nvSpPr>
        <p:spPr>
          <a:xfrm>
            <a:off x="8111557" y="361950"/>
            <a:ext cx="7543800" cy="1324615"/>
          </a:xfrm>
          <a:prstGeom prst="ribbon">
            <a:avLst>
              <a:gd name="adj1" fmla="val 16667"/>
              <a:gd name="adj2" fmla="val 70162"/>
            </a:avLst>
          </a:prstGeom>
          <a:solidFill>
            <a:srgbClr val="FFFF00"/>
          </a:solidFill>
          <a:ln w="3175">
            <a:solidFill>
              <a:schemeClr val="tx1"/>
            </a:solid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dirty="0">
                <a:solidFill>
                  <a:schemeClr val="tx1"/>
                </a:solidFill>
                <a:latin typeface="Times New Roman" panose="02020603050405020304" pitchFamily="18" charset="0"/>
                <a:cs typeface="Times New Roman" panose="02020603050405020304" pitchFamily="18" charset="0"/>
              </a:rPr>
              <a:t>Buyer to receive 5 Day/4 Night cruise for 2.</a:t>
            </a:r>
          </a:p>
          <a:p>
            <a:pPr algn="ctr"/>
            <a:r>
              <a:rPr lang="en-US" sz="1600" b="1" dirty="0">
                <a:solidFill>
                  <a:schemeClr val="tx1"/>
                </a:solidFill>
                <a:latin typeface="Times New Roman" panose="02020603050405020304" pitchFamily="18" charset="0"/>
                <a:cs typeface="Times New Roman" panose="02020603050405020304" pitchFamily="18" charset="0"/>
              </a:rPr>
              <a:t>~ ALSO ~</a:t>
            </a:r>
          </a:p>
          <a:p>
            <a:pPr algn="ctr"/>
            <a:r>
              <a:rPr lang="en-US" sz="1600" b="1" dirty="0">
                <a:solidFill>
                  <a:schemeClr val="tx1"/>
                </a:solidFill>
                <a:latin typeface="Times New Roman" panose="02020603050405020304" pitchFamily="18" charset="0"/>
                <a:cs typeface="Times New Roman" panose="02020603050405020304" pitchFamily="18" charset="0"/>
              </a:rPr>
              <a:t>$1,000 Bonus to the Agent</a:t>
            </a:r>
          </a:p>
          <a:p>
            <a:pPr algn="ctr"/>
            <a:r>
              <a:rPr lang="en-US" sz="1400" i="1" dirty="0">
                <a:solidFill>
                  <a:schemeClr val="tx1">
                    <a:lumMod val="65000"/>
                    <a:lumOff val="35000"/>
                  </a:schemeClr>
                </a:solidFill>
                <a:latin typeface="Times New Roman" panose="02020603050405020304" pitchFamily="18" charset="0"/>
                <a:cs typeface="Times New Roman" panose="02020603050405020304" pitchFamily="18" charset="0"/>
              </a:rPr>
              <a:t>Ratify by July 31, 2015, and close by August 30,2015</a:t>
            </a:r>
          </a:p>
        </p:txBody>
      </p:sp>
      <p:sp>
        <p:nvSpPr>
          <p:cNvPr id="3" name="Rectangle 2"/>
          <p:cNvSpPr/>
          <p:nvPr/>
        </p:nvSpPr>
        <p:spPr>
          <a:xfrm>
            <a:off x="8001000" y="2409432"/>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4% Commission</a:t>
            </a:r>
          </a:p>
        </p:txBody>
      </p:sp>
      <p:sp>
        <p:nvSpPr>
          <p:cNvPr id="19" name="Rectangle 18"/>
          <p:cNvSpPr/>
          <p:nvPr/>
        </p:nvSpPr>
        <p:spPr>
          <a:xfrm>
            <a:off x="8873394" y="7400214"/>
            <a:ext cx="2959059" cy="400110"/>
          </a:xfrm>
          <a:prstGeom prst="rect">
            <a:avLst/>
          </a:prstGeom>
        </p:spPr>
        <p:txBody>
          <a:bodyPr wrap="square">
            <a:spAutoFit/>
          </a:bodyPr>
          <a:lstStyle/>
          <a:p>
            <a:pPr algn="ctr"/>
            <a:r>
              <a:rPr lang="en-US" b="1" dirty="0">
                <a:ln>
                  <a:solidFill>
                    <a:srgbClr val="FF0000"/>
                  </a:solidFill>
                </a:ln>
                <a:solidFill>
                  <a:srgbClr val="FFFF00"/>
                </a:solidFill>
                <a:latin typeface="Times New Roman" panose="02020603050405020304" pitchFamily="18" charset="0"/>
                <a:cs typeface="Times New Roman" panose="02020603050405020304" pitchFamily="18" charset="0"/>
              </a:rPr>
              <a:t>Short Sale</a:t>
            </a:r>
          </a:p>
        </p:txBody>
      </p:sp>
      <p:pic>
        <p:nvPicPr>
          <p:cNvPr id="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p:blipFill>
        <p:spPr bwMode="auto">
          <a:xfrm>
            <a:off x="342900" y="932894"/>
            <a:ext cx="3682082" cy="2761561"/>
          </a:xfrm>
          <a:prstGeom prst="rect">
            <a:avLst/>
          </a:prstGeom>
          <a:noFill/>
          <a:ln w="3175">
            <a:solidFill>
              <a:srgbClr val="008593"/>
            </a:solidFill>
          </a:ln>
          <a:extLst>
            <a:ext uri="{909E8E84-426E-40DD-AFC4-6F175D3DCCD1}">
              <a14:hiddenFill xmlns:a14="http://schemas.microsoft.com/office/drawing/2010/main">
                <a:solidFill>
                  <a:srgbClr val="FFFFFF"/>
                </a:solidFill>
              </a14:hiddenFill>
            </a:ext>
          </a:extLst>
        </p:spPr>
      </p:pic>
      <p:sp>
        <p:nvSpPr>
          <p:cNvPr id="13" name="Rectangle 12"/>
          <p:cNvSpPr/>
          <p:nvPr/>
        </p:nvSpPr>
        <p:spPr>
          <a:xfrm>
            <a:off x="152400" y="3738517"/>
            <a:ext cx="4088686" cy="1000274"/>
          </a:xfrm>
          <a:prstGeom prst="rect">
            <a:avLst/>
          </a:prstGeom>
        </p:spPr>
        <p:txBody>
          <a:bodyPr wrap="square">
            <a:spAutoFit/>
          </a:bodyPr>
          <a:lstStyle/>
          <a:p>
            <a:pPr algn="ctr"/>
            <a:r>
              <a:rPr lang="en-US" sz="2300" b="1" dirty="0">
                <a:solidFill>
                  <a:srgbClr val="008593"/>
                </a:solidFill>
                <a:latin typeface="Times New Roman" panose="02020603050405020304" pitchFamily="18" charset="0"/>
                <a:cs typeface="Times New Roman" panose="02020603050405020304" pitchFamily="18" charset="0"/>
              </a:rPr>
              <a:t>1711 Orange Grove Shores Dr</a:t>
            </a:r>
          </a:p>
          <a:p>
            <a:pPr algn="ctr"/>
            <a:r>
              <a:rPr lang="en-US" sz="1800" dirty="0">
                <a:solidFill>
                  <a:srgbClr val="008593"/>
                </a:solidFill>
                <a:latin typeface="Times New Roman" panose="02020603050405020304" pitchFamily="18" charset="0"/>
                <a:cs typeface="Times New Roman" panose="02020603050405020304" pitchFamily="18" charset="0"/>
              </a:rPr>
              <a:t>Orange Grove Shores ~ Charleston</a:t>
            </a:r>
          </a:p>
          <a:p>
            <a:pPr algn="ctr"/>
            <a:r>
              <a:rPr lang="en-US" sz="1800" dirty="0">
                <a:solidFill>
                  <a:srgbClr val="008593"/>
                </a:solidFill>
                <a:latin typeface="Times New Roman" panose="02020603050405020304" pitchFamily="18" charset="0"/>
                <a:cs typeface="Times New Roman" panose="02020603050405020304" pitchFamily="18" charset="0"/>
              </a:rPr>
              <a:t>MLS# 19020130 ~ $275,000 </a:t>
            </a:r>
            <a:endParaRPr lang="en-US" sz="1800" b="1" i="1" dirty="0">
              <a:solidFill>
                <a:srgbClr val="008593"/>
              </a:solidFill>
              <a:latin typeface="Times New Roman" panose="02020603050405020304" pitchFamily="18" charset="0"/>
              <a:cs typeface="Times New Roman" panose="02020603050405020304" pitchFamily="18" charset="0"/>
            </a:endParaRPr>
          </a:p>
        </p:txBody>
      </p:sp>
      <p:sp>
        <p:nvSpPr>
          <p:cNvPr id="22" name="Rectangle 21"/>
          <p:cNvSpPr/>
          <p:nvPr/>
        </p:nvSpPr>
        <p:spPr>
          <a:xfrm>
            <a:off x="342900" y="5181600"/>
            <a:ext cx="7086600" cy="3493264"/>
          </a:xfrm>
          <a:prstGeom prst="rect">
            <a:avLst/>
          </a:prstGeom>
        </p:spPr>
        <p:txBody>
          <a:bodyPr wrap="square">
            <a:spAutoFit/>
          </a:bodyPr>
          <a:lstStyle/>
          <a:p>
            <a:pPr algn="ctr"/>
            <a:r>
              <a:rPr lang="en-US" sz="1700" dirty="0">
                <a:solidFill>
                  <a:srgbClr val="008593"/>
                </a:solidFill>
                <a:latin typeface="Times New Roman" panose="02020603050405020304" pitchFamily="18" charset="0"/>
                <a:cs typeface="Times New Roman" panose="02020603050405020304" pitchFamily="18" charset="0"/>
              </a:rPr>
              <a:t>THIS CHARMING AND ADORABLE SINGLE FAMILY HOME LOCATED IN A BEAUTIFUL, QUIET WEST ASHLEY SUBDIVISION. THIS MOVE- IN READY HOME FEATURES 1,808 SQ.FT., A NEW ROOF AND HVAC SYSTEM, 4 BEDROOMS, (MASTER'S BEDROOM WITH PRIVATE SUITE BATHROOM), 2.5 BATHROOMS, SPACIOUS OPEN KITCHEN AND DINING AREA WITH VAULTED CEILING FANS. PATIO WITH SLIDINGS DOORS AND SHADY BACK YARD TO RELAX. EXCELLENT LOCATION ONLY MINUTES FROM I-26, DOWNTOWN CITY OF CHARLESTON, SCHOOLS ,SHOPPING, RESTAURANTS AND ENTERTAINMENT. </a:t>
            </a:r>
          </a:p>
          <a:p>
            <a:pPr algn="ctr"/>
            <a:endParaRPr lang="en-US" sz="1700" dirty="0">
              <a:solidFill>
                <a:srgbClr val="008593"/>
              </a:solidFill>
              <a:latin typeface="Times New Roman" panose="02020603050405020304" pitchFamily="18" charset="0"/>
              <a:cs typeface="Times New Roman" panose="02020603050405020304" pitchFamily="18" charset="0"/>
            </a:endParaRPr>
          </a:p>
          <a:p>
            <a:pPr algn="ctr"/>
            <a:r>
              <a:rPr lang="en-US" sz="1700" dirty="0">
                <a:solidFill>
                  <a:srgbClr val="008593"/>
                </a:solidFill>
                <a:latin typeface="Times New Roman" panose="02020603050405020304" pitchFamily="18" charset="0"/>
                <a:cs typeface="Times New Roman" panose="02020603050405020304" pitchFamily="18" charset="0"/>
              </a:rPr>
              <a:t>A GREAT OPPORTUNITY TO EXPERIENCE THE PLEASURES OF SOUTHERN HOSPITALITY LIVING.</a:t>
            </a:r>
            <a:endParaRPr lang="en-US" sz="1700" i="1" dirty="0">
              <a:solidFill>
                <a:srgbClr val="008593"/>
              </a:solidFill>
              <a:latin typeface="Times New Roman" panose="02020603050405020304" pitchFamily="18" charset="0"/>
              <a:cs typeface="Times New Roman" panose="02020603050405020304" pitchFamily="18" charset="0"/>
            </a:endParaRPr>
          </a:p>
        </p:txBody>
      </p:sp>
      <p:pic>
        <p:nvPicPr>
          <p:cNvPr id="24" name="Picture 2"/>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4241086" y="2225005"/>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18" name="Picture 2">
            <a:extLst>
              <a:ext uri="{FF2B5EF4-FFF2-40B4-BE49-F238E27FC236}">
                <a16:creationId xmlns:a16="http://schemas.microsoft.com/office/drawing/2014/main" id="{E8451126-D00D-4694-8432-7CD6956A1EE0}"/>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4241086" y="932894"/>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3" name="Picture 2">
            <a:extLst>
              <a:ext uri="{FF2B5EF4-FFF2-40B4-BE49-F238E27FC236}">
                <a16:creationId xmlns:a16="http://schemas.microsoft.com/office/drawing/2014/main" id="{904836BA-792C-4F6C-B866-32AC949C05D6}"/>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p:blipFill>
        <p:spPr bwMode="auto">
          <a:xfrm>
            <a:off x="5943345" y="932894"/>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7" name="Picture 2">
            <a:extLst>
              <a:ext uri="{FF2B5EF4-FFF2-40B4-BE49-F238E27FC236}">
                <a16:creationId xmlns:a16="http://schemas.microsoft.com/office/drawing/2014/main" id="{C6BF2FDC-E369-4E65-B577-C5B9A42A6C99}"/>
              </a:ext>
            </a:extLst>
          </p:cNvPr>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p:blipFill>
        <p:spPr bwMode="auto">
          <a:xfrm>
            <a:off x="5943345" y="2220732"/>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8" name="Picture 2">
            <a:extLst>
              <a:ext uri="{FF2B5EF4-FFF2-40B4-BE49-F238E27FC236}">
                <a16:creationId xmlns:a16="http://schemas.microsoft.com/office/drawing/2014/main" id="{AC6BD782-2F1F-46B1-9349-43D66BA8D8B4}"/>
              </a:ext>
            </a:extLst>
          </p:cNvPr>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p:blipFill>
        <p:spPr bwMode="auto">
          <a:xfrm>
            <a:off x="4241086" y="3508570"/>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pic>
        <p:nvPicPr>
          <p:cNvPr id="29" name="Picture 2">
            <a:extLst>
              <a:ext uri="{FF2B5EF4-FFF2-40B4-BE49-F238E27FC236}">
                <a16:creationId xmlns:a16="http://schemas.microsoft.com/office/drawing/2014/main" id="{B47A527F-3A39-4DF5-8730-AB7B949024D6}"/>
              </a:ext>
            </a:extLst>
          </p:cNvPr>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p:blipFill>
        <p:spPr bwMode="auto">
          <a:xfrm>
            <a:off x="5943345" y="3508570"/>
            <a:ext cx="1486154" cy="1114615"/>
          </a:xfrm>
          <a:prstGeom prst="rect">
            <a:avLst/>
          </a:prstGeom>
          <a:noFill/>
          <a:ln>
            <a:solidFill>
              <a:srgbClr val="008593"/>
            </a:solidFill>
          </a:ln>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772554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TotalTime>
  <Words>191</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Times New Roman</vt:lpstr>
      <vt:lpstr>Office Theme</vt:lpstr>
      <vt:lpstr>Lovely West Ashley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Great Opportunity!</dc:title>
  <dc:creator>CVH360</dc:creator>
  <cp:lastModifiedBy>A. Thomas Price</cp:lastModifiedBy>
  <cp:revision>32</cp:revision>
  <dcterms:created xsi:type="dcterms:W3CDTF">2006-08-16T00:00:00Z</dcterms:created>
  <dcterms:modified xsi:type="dcterms:W3CDTF">2019-07-18T16:55:48Z</dcterms:modified>
</cp:coreProperties>
</file>