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3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12" y="321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8/20/2014</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376577"/>
            <a:ext cx="5428167" cy="1904084"/>
          </a:xfrm>
        </p:spPr>
        <p:txBody>
          <a:bodyPr>
            <a:normAutofit/>
          </a:bodyPr>
          <a:lstStyle/>
          <a:p>
            <a:r>
              <a:rPr lang="en-US" dirty="0" smtClean="0">
                <a:solidFill>
                  <a:schemeClr val="bg2">
                    <a:lumMod val="25000"/>
                  </a:schemeClr>
                </a:solidFill>
                <a:effectLst>
                  <a:outerShdw blurRad="38100" dist="38100" dir="2700000" algn="tl">
                    <a:srgbClr val="000000">
                      <a:alpha val="43137"/>
                    </a:srgbClr>
                  </a:outerShdw>
                </a:effectLst>
              </a:rPr>
              <a:t>1716 Battalion Dr</a:t>
            </a:r>
            <a:br>
              <a:rPr lang="en-US" dirty="0" smtClean="0">
                <a:solidFill>
                  <a:schemeClr val="bg2">
                    <a:lumMod val="25000"/>
                  </a:schemeClr>
                </a:solidFill>
                <a:effectLst>
                  <a:outerShdw blurRad="38100" dist="38100" dir="2700000" algn="tl">
                    <a:srgbClr val="000000">
                      <a:alpha val="43137"/>
                    </a:srgbClr>
                  </a:outerShdw>
                </a:effectLst>
              </a:rPr>
            </a:br>
            <a:r>
              <a:rPr lang="en-US" sz="3200" dirty="0" err="1" smtClean="0">
                <a:solidFill>
                  <a:schemeClr val="bg2">
                    <a:lumMod val="25000"/>
                  </a:schemeClr>
                </a:solidFill>
                <a:effectLst>
                  <a:outerShdw blurRad="38100" dist="38100" dir="2700000" algn="tl">
                    <a:srgbClr val="000000">
                      <a:alpha val="43137"/>
                    </a:srgbClr>
                  </a:outerShdw>
                </a:effectLst>
              </a:rPr>
              <a:t>Secessionville</a:t>
            </a:r>
            <a:r>
              <a:rPr lang="en-US" sz="3200" dirty="0" smtClean="0">
                <a:solidFill>
                  <a:schemeClr val="bg2">
                    <a:lumMod val="25000"/>
                  </a:schemeClr>
                </a:solidFill>
                <a:effectLst>
                  <a:outerShdw blurRad="38100" dist="38100" dir="2700000" algn="tl">
                    <a:srgbClr val="000000">
                      <a:alpha val="43137"/>
                    </a:srgbClr>
                  </a:outerShdw>
                </a:effectLst>
              </a:rPr>
              <a:t> ~ Charleston</a:t>
            </a:r>
            <a:br>
              <a:rPr lang="en-US" sz="3200" dirty="0" smtClean="0">
                <a:solidFill>
                  <a:schemeClr val="bg2">
                    <a:lumMod val="25000"/>
                  </a:schemeClr>
                </a:solidFill>
                <a:effectLst>
                  <a:outerShdw blurRad="38100" dist="38100" dir="2700000" algn="tl">
                    <a:srgbClr val="000000">
                      <a:alpha val="43137"/>
                    </a:srgbClr>
                  </a:outerShdw>
                </a:effectLst>
              </a:rPr>
            </a:br>
            <a:r>
              <a:rPr lang="en-US" sz="3200" dirty="0" smtClean="0">
                <a:solidFill>
                  <a:schemeClr val="bg2">
                    <a:lumMod val="25000"/>
                  </a:schemeClr>
                </a:solidFill>
                <a:effectLst>
                  <a:outerShdw blurRad="38100" dist="38100" dir="2700000" algn="tl">
                    <a:srgbClr val="000000">
                      <a:alpha val="43137"/>
                    </a:srgbClr>
                  </a:outerShdw>
                </a:effectLst>
              </a:rPr>
              <a:t>MLS# 1330157 ~ $459,900</a:t>
            </a:r>
            <a:endParaRPr lang="en-US" sz="3200" dirty="0">
              <a:solidFill>
                <a:schemeClr val="bg2">
                  <a:lumMod val="2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5174373"/>
            <a:ext cx="5428168" cy="3840489"/>
          </a:xfrm>
        </p:spPr>
        <p:txBody>
          <a:bodyPr anchor="ctr">
            <a:noAutofit/>
          </a:bodyPr>
          <a:lstStyle/>
          <a:p>
            <a:r>
              <a:rPr lang="en-US" sz="1200" b="1" i="1" dirty="0">
                <a:solidFill>
                  <a:srgbClr val="7D3327"/>
                </a:solidFill>
              </a:rPr>
              <a:t>*Priced to sell with $20,000 Price Reduction* </a:t>
            </a:r>
            <a:endParaRPr lang="en-US" sz="1200" b="1" i="1" dirty="0" smtClean="0">
              <a:solidFill>
                <a:srgbClr val="7D3327"/>
              </a:solidFill>
            </a:endParaRPr>
          </a:p>
          <a:p>
            <a:r>
              <a:rPr lang="en-US" sz="1200" b="1" i="1" dirty="0" smtClean="0">
                <a:solidFill>
                  <a:srgbClr val="7D3327"/>
                </a:solidFill>
              </a:rPr>
              <a:t>FLOOD </a:t>
            </a:r>
            <a:r>
              <a:rPr lang="en-US" sz="1200" b="1" i="1" dirty="0">
                <a:solidFill>
                  <a:srgbClr val="7D3327"/>
                </a:solidFill>
              </a:rPr>
              <a:t>INSURANCE IS ONLY $480/YR </a:t>
            </a:r>
            <a:endParaRPr lang="en-US" sz="1200" b="1" i="1" dirty="0" smtClean="0">
              <a:solidFill>
                <a:srgbClr val="7D3327"/>
              </a:solidFill>
            </a:endParaRPr>
          </a:p>
          <a:p>
            <a:endParaRPr lang="en-US" sz="1050" dirty="0" smtClean="0">
              <a:solidFill>
                <a:srgbClr val="7D3327"/>
              </a:solidFill>
            </a:endParaRPr>
          </a:p>
          <a:p>
            <a:r>
              <a:rPr lang="en-US" sz="1200" dirty="0" smtClean="0">
                <a:solidFill>
                  <a:srgbClr val="7D3327"/>
                </a:solidFill>
              </a:rPr>
              <a:t>No </a:t>
            </a:r>
            <a:r>
              <a:rPr lang="en-US" sz="1200" dirty="0">
                <a:solidFill>
                  <a:srgbClr val="7D3327"/>
                </a:solidFill>
              </a:rPr>
              <a:t>other home on JI compares to the impressive expansive views of the open marsh and creek you have from virtually every room in this house! When you wake in the morning you can look out your first floor master bedroom and see the sunrise over Morris Island lighthouse. As you prepare breakfast and drink coffee from the kitchen table, sunroom or rear porch/deck you can watch the dolphins and many coastal birds that make the marsh and tidal creek their home. Unlike many other </a:t>
            </a:r>
            <a:r>
              <a:rPr lang="en-US" sz="1200" dirty="0" err="1">
                <a:solidFill>
                  <a:srgbClr val="7D3327"/>
                </a:solidFill>
              </a:rPr>
              <a:t>marshfront</a:t>
            </a:r>
            <a:r>
              <a:rPr lang="en-US" sz="1200" dirty="0">
                <a:solidFill>
                  <a:srgbClr val="7D3327"/>
                </a:solidFill>
              </a:rPr>
              <a:t>/waterfront homes, the dock and boat lift are only a short distance from the grass area of the backyard saving on the ongoing maintenance of your dock! You can ride your bike or take a 5 minutes drive to the beach! This home also comes with a well landscaped yard with an irrigation system in place. Family room equipped with wet bar, computer desk and fireplace with gas logs. Kitchen has Corian Counter tops, built-in microwave, smooth top cook top, wall oven and dishwasher. 14 x 20 shed conveys. This home has been meticulously kept up with, having a 16 SEER Trane HVAC installed 2005, new roof 2002, new windows 2004, new garage door 2007. </a:t>
            </a:r>
            <a:endParaRPr lang="en-US" sz="1200" dirty="0" smtClean="0">
              <a:solidFill>
                <a:srgbClr val="7D3327"/>
              </a:solidFill>
            </a:endParaRPr>
          </a:p>
          <a:p>
            <a:r>
              <a:rPr lang="en-US" sz="1200" dirty="0" smtClean="0">
                <a:solidFill>
                  <a:srgbClr val="7D3327"/>
                </a:solidFill>
              </a:rPr>
              <a:t>This </a:t>
            </a:r>
            <a:r>
              <a:rPr lang="en-US" sz="1200" dirty="0">
                <a:solidFill>
                  <a:srgbClr val="7D3327"/>
                </a:solidFill>
              </a:rPr>
              <a:t>property is a must see and won't last</a:t>
            </a:r>
            <a:r>
              <a:rPr lang="en-US" sz="1200" dirty="0" smtClean="0">
                <a:solidFill>
                  <a:srgbClr val="7D3327"/>
                </a:solidFill>
              </a:rPr>
              <a:t>!</a:t>
            </a:r>
            <a:br>
              <a:rPr lang="en-US" sz="1200" dirty="0" smtClean="0">
                <a:solidFill>
                  <a:srgbClr val="7D3327"/>
                </a:solidFill>
              </a:rPr>
            </a:br>
            <a:r>
              <a:rPr lang="en-US" sz="1050" i="1" dirty="0" smtClean="0">
                <a:solidFill>
                  <a:srgbClr val="7D3327"/>
                </a:solidFill>
              </a:rPr>
              <a:t>*</a:t>
            </a:r>
            <a:r>
              <a:rPr lang="en-US" sz="1050" i="1" dirty="0">
                <a:solidFill>
                  <a:srgbClr val="7D3327"/>
                </a:solidFill>
              </a:rPr>
              <a:t>Current flood insurance quote from Nation </a:t>
            </a:r>
            <a:r>
              <a:rPr lang="en-US" sz="1050" i="1" dirty="0" smtClean="0">
                <a:solidFill>
                  <a:srgbClr val="7D3327"/>
                </a:solidFill>
              </a:rPr>
              <a:t>Wide</a:t>
            </a:r>
            <a:endParaRPr lang="en-US" sz="1050" i="1" dirty="0">
              <a:solidFill>
                <a:srgbClr val="7D3327"/>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428168" cy="337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8168" y="0"/>
            <a:ext cx="2340864" cy="1293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8168" y="1297406"/>
            <a:ext cx="2340864" cy="1291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8168" y="2592405"/>
            <a:ext cx="2340864" cy="1291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8168" y="3887404"/>
            <a:ext cx="2340864" cy="129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8168" y="5182404"/>
            <a:ext cx="2340864" cy="1291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28168" y="6477403"/>
            <a:ext cx="2340864" cy="1291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28168" y="7772400"/>
            <a:ext cx="2340864" cy="1291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800600" y="9042737"/>
            <a:ext cx="2992120" cy="1015663"/>
          </a:xfrm>
          <a:prstGeom prst="rect">
            <a:avLst/>
          </a:prstGeom>
        </p:spPr>
        <p:txBody>
          <a:bodyPr wrap="square">
            <a:spAutoFit/>
          </a:bodyPr>
          <a:lstStyle/>
          <a:p>
            <a:pPr algn="r"/>
            <a:r>
              <a:rPr lang="en-US" dirty="0"/>
              <a:t>JERICHA A. MCGEE</a:t>
            </a:r>
          </a:p>
          <a:p>
            <a:pPr algn="r"/>
            <a:r>
              <a:rPr lang="en-US" sz="1400" dirty="0"/>
              <a:t>Mobile - (843) 568-1767</a:t>
            </a:r>
          </a:p>
          <a:p>
            <a:pPr algn="r"/>
            <a:r>
              <a:rPr lang="en-US" sz="1400" dirty="0"/>
              <a:t>jdelia@mycharlestonproperty.com</a:t>
            </a:r>
          </a:p>
          <a:p>
            <a:pPr algn="r"/>
            <a:r>
              <a:rPr lang="en-US" sz="1400" dirty="0"/>
              <a:t>www.mycharlestonproperty.com</a:t>
            </a:r>
          </a:p>
        </p:txBody>
      </p:sp>
      <p:pic>
        <p:nvPicPr>
          <p:cNvPr id="103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53991" y="9028994"/>
            <a:ext cx="681111" cy="1029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46299" y="9351030"/>
            <a:ext cx="3154101" cy="53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0"/>
            <a:ext cx="5428168" cy="61555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alpha val="0"/>
                </a:schemeClr>
              </a:gs>
            </a:gsLst>
            <a:lin ang="5400000" scaled="0"/>
          </a:gradFill>
        </p:spPr>
        <p:txBody>
          <a:bodyPr wrap="square">
            <a:spAutoFit/>
          </a:bodyPr>
          <a:lstStyle/>
          <a:p>
            <a:pPr algn="ctr"/>
            <a:r>
              <a:rPr lang="en-US" b="1" dirty="0">
                <a:solidFill>
                  <a:srgbClr val="7D3327"/>
                </a:solidFill>
                <a:effectLst>
                  <a:outerShdw blurRad="38100" dist="38100" dir="2700000" algn="tl">
                    <a:srgbClr val="000000">
                      <a:alpha val="43137"/>
                    </a:srgbClr>
                  </a:outerShdw>
                </a:effectLst>
              </a:rPr>
              <a:t>**$3000k SELLING AGENT BONUS</a:t>
            </a:r>
            <a:r>
              <a:rPr lang="en-US" b="1" dirty="0" smtClean="0">
                <a:solidFill>
                  <a:srgbClr val="7D3327"/>
                </a:solidFill>
                <a:effectLst>
                  <a:outerShdw blurRad="38100" dist="38100" dir="2700000" algn="tl">
                    <a:srgbClr val="000000">
                      <a:alpha val="43137"/>
                    </a:srgbClr>
                  </a:outerShdw>
                </a:effectLst>
              </a:rPr>
              <a:t>**</a:t>
            </a:r>
            <a:br>
              <a:rPr lang="en-US" b="1" dirty="0" smtClean="0">
                <a:solidFill>
                  <a:srgbClr val="7D3327"/>
                </a:solidFill>
                <a:effectLst>
                  <a:outerShdw blurRad="38100" dist="38100" dir="2700000" algn="tl">
                    <a:srgbClr val="000000">
                      <a:alpha val="43137"/>
                    </a:srgbClr>
                  </a:outerShdw>
                </a:effectLst>
              </a:rPr>
            </a:br>
            <a:r>
              <a:rPr lang="en-US" sz="1600" dirty="0" smtClean="0">
                <a:solidFill>
                  <a:srgbClr val="7D3327"/>
                </a:solidFill>
                <a:effectLst>
                  <a:outerShdw blurRad="38100" dist="38100" dir="2700000" algn="tl">
                    <a:srgbClr val="000000">
                      <a:alpha val="43137"/>
                    </a:srgbClr>
                  </a:outerShdw>
                </a:effectLst>
              </a:rPr>
              <a:t>w/ratified </a:t>
            </a:r>
            <a:r>
              <a:rPr lang="en-US" sz="1600" dirty="0">
                <a:solidFill>
                  <a:srgbClr val="7D3327"/>
                </a:solidFill>
                <a:effectLst>
                  <a:outerShdw blurRad="38100" dist="38100" dir="2700000" algn="tl">
                    <a:srgbClr val="000000">
                      <a:alpha val="43137"/>
                    </a:srgbClr>
                  </a:outerShdw>
                </a:effectLst>
              </a:rPr>
              <a:t>contract by 8/30/2014</a:t>
            </a:r>
          </a:p>
        </p:txBody>
      </p:sp>
    </p:spTree>
    <p:extLst>
      <p:ext uri="{BB962C8B-B14F-4D97-AF65-F5344CB8AC3E}">
        <p14:creationId xmlns:p14="http://schemas.microsoft.com/office/powerpoint/2010/main" val="654012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267</Words>
  <Application>Microsoft Office PowerPoint</Application>
  <PresentationFormat>Custom</PresentationFormat>
  <Paragraphs>11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1716 Battalion Dr Secessionville ~ Charleston MLS# 1330157 ~ $459,900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1716 Battalion Dr Secessionville ~ Charleston MLS# 1330157 ~ $459,900</dc:title>
  <dc:creator>CVH360</dc:creator>
  <cp:lastModifiedBy>atp1313@gmail.com</cp:lastModifiedBy>
  <cp:revision>2</cp:revision>
  <dcterms:created xsi:type="dcterms:W3CDTF">2006-08-16T00:00:00Z</dcterms:created>
  <dcterms:modified xsi:type="dcterms:W3CDTF">2014-08-20T16:55:37Z</dcterms:modified>
</cp:coreProperties>
</file>