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6858000" cy="9144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602B"/>
    <a:srgbClr val="FFFF00"/>
    <a:srgbClr val="008000"/>
    <a:srgbClr val="8ADBEE"/>
    <a:srgbClr val="000000"/>
    <a:srgbClr val="66FF33"/>
    <a:srgbClr val="FF0066"/>
    <a:srgbClr val="FFCC66"/>
    <a:srgbClr val="FFCD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1" autoAdjust="0"/>
    <p:restoredTop sz="94660"/>
  </p:normalViewPr>
  <p:slideViewPr>
    <p:cSldViewPr>
      <p:cViewPr varScale="1">
        <p:scale>
          <a:sx n="59" d="100"/>
          <a:sy n="59" d="100"/>
        </p:scale>
        <p:origin x="2719" y="4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833F0-CC39-459C-A18F-2D3B6BD8AD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32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9A8ED-08EF-45CE-A6A1-AA43AFA9A4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92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256A6-6BD5-4ED7-BC62-3B9C51F99B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7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3EBA3-23E1-476B-8EB2-C290463E10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7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86A39-B189-4772-A2EE-1CF46AA808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69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B37F1-6F77-4F01-A983-79B9608F8A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9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3B189-BE2A-4F2B-B6F9-A2A486FCC9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86D41-B40D-4207-B3F4-E756FDBE59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15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AFEC0-D050-4239-B112-CF5B4A95D1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71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89167-39DF-4DC1-9E77-BE1C673780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37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3A879-D293-47F5-B8C9-CF1AE45F11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1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8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+mn-lt"/>
              </a:defRPr>
            </a:lvl1pPr>
          </a:lstStyle>
          <a:p>
            <a:fld id="{E7733ACD-9D37-4829-B161-54DA883D71B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0000FF"/>
              </a:gs>
              <a:gs pos="100000">
                <a:srgbClr val="00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i="0">
              <a:latin typeface="Arial" charset="0"/>
            </a:endParaRPr>
          </a:p>
        </p:txBody>
      </p:sp>
      <p:pic>
        <p:nvPicPr>
          <p:cNvPr id="4102" name="Picture 6" descr="BestPicRow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888288"/>
            <a:ext cx="884238" cy="117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2970730" y="8405812"/>
            <a:ext cx="2706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0" dirty="0">
                <a:solidFill>
                  <a:schemeClr val="bg1"/>
                </a:solidFill>
                <a:latin typeface="Times New Roman" pitchFamily="18" charset="0"/>
              </a:rPr>
              <a:t>srowe@carolinaone.com</a:t>
            </a:r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auto">
          <a:xfrm>
            <a:off x="1816100" y="8747125"/>
            <a:ext cx="317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0" dirty="0">
                <a:solidFill>
                  <a:schemeClr val="bg1"/>
                </a:solidFill>
                <a:latin typeface="Times New Roman" pitchFamily="18" charset="0"/>
              </a:rPr>
              <a:t>www.SteveRoweHomes.com</a:t>
            </a:r>
          </a:p>
        </p:txBody>
      </p:sp>
      <p:pic>
        <p:nvPicPr>
          <p:cNvPr id="4145" name="Picture 49" descr="C1 YardSignLog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88" y="8015288"/>
            <a:ext cx="1052512" cy="105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79" name="Rectangle 83"/>
          <p:cNvSpPr>
            <a:spLocks noChangeArrowheads="1"/>
          </p:cNvSpPr>
          <p:nvPr/>
        </p:nvSpPr>
        <p:spPr bwMode="auto">
          <a:xfrm>
            <a:off x="990600" y="8375650"/>
            <a:ext cx="200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(843) 303-7438</a:t>
            </a:r>
            <a:endParaRPr lang="en-US" sz="2400" dirty="0">
              <a:solidFill>
                <a:srgbClr val="FFFFFF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510734" y="7848312"/>
            <a:ext cx="3746500" cy="609888"/>
            <a:chOff x="7315200" y="5130800"/>
            <a:chExt cx="3746500" cy="609888"/>
          </a:xfrm>
        </p:grpSpPr>
        <p:sp>
          <p:nvSpPr>
            <p:cNvPr id="23" name="Text Box 32"/>
            <p:cNvSpPr txBox="1">
              <a:spLocks noChangeArrowheads="1"/>
            </p:cNvSpPr>
            <p:nvPr/>
          </p:nvSpPr>
          <p:spPr bwMode="auto">
            <a:xfrm>
              <a:off x="9026912" y="5448300"/>
              <a:ext cx="2034788" cy="292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00" i="0" dirty="0">
                  <a:solidFill>
                    <a:srgbClr val="FFFFFF"/>
                  </a:solidFill>
                </a:rPr>
                <a:t>Retired Military. </a:t>
              </a:r>
              <a:r>
                <a:rPr lang="en-US" sz="1300" dirty="0">
                  <a:solidFill>
                    <a:srgbClr val="FFFFFF"/>
                  </a:solidFill>
                </a:rPr>
                <a:t>Active Agent.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521700" y="5303807"/>
              <a:ext cx="812082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00" i="0" dirty="0">
                  <a:solidFill>
                    <a:srgbClr val="FFFFFF"/>
                  </a:solidFill>
                </a:rPr>
                <a:t>,Realtor®</a:t>
              </a:r>
            </a:p>
          </p:txBody>
        </p:sp>
        <p:sp>
          <p:nvSpPr>
            <p:cNvPr id="25" name="Line 31"/>
            <p:cNvSpPr>
              <a:spLocks noChangeShapeType="1"/>
            </p:cNvSpPr>
            <p:nvPr/>
          </p:nvSpPr>
          <p:spPr bwMode="auto">
            <a:xfrm>
              <a:off x="7416800" y="5537200"/>
              <a:ext cx="3510709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315200" y="5130800"/>
              <a:ext cx="23622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8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S</a:t>
              </a:r>
              <a:r>
                <a:rPr lang="en-US" sz="20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TEVE</a:t>
              </a:r>
              <a:r>
                <a:rPr lang="en-US" sz="28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 R</a:t>
              </a:r>
              <a:r>
                <a:rPr lang="en-US" sz="20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OWE</a:t>
              </a:r>
              <a:endParaRPr lang="en-US" sz="2000" dirty="0">
                <a:solidFill>
                  <a:srgbClr val="FFFFFF"/>
                </a:solidFill>
                <a:latin typeface="Mistral" panose="03090702030407020403" pitchFamily="66" charset="0"/>
              </a:endParaRPr>
            </a:p>
          </p:txBody>
        </p:sp>
      </p:grpSp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1295085" y="31690"/>
            <a:ext cx="42675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Superb Central Mt Pleasant Location!</a:t>
            </a: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838200" y="228600"/>
            <a:ext cx="520668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1716 Nantahala Blvd</a:t>
            </a:r>
          </a:p>
        </p:txBody>
      </p:sp>
      <p:pic>
        <p:nvPicPr>
          <p:cNvPr id="9" name="Picture 8" descr="A picture containing grass, tree, outdoor, house&#10;&#10;Description automatically generated">
            <a:extLst>
              <a:ext uri="{FF2B5EF4-FFF2-40B4-BE49-F238E27FC236}">
                <a16:creationId xmlns:a16="http://schemas.microsoft.com/office/drawing/2014/main" id="{235BFF9D-1A7D-4481-A90D-07F0814E88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586" y="696257"/>
            <a:ext cx="7298186" cy="486634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Oval 4"/>
          <p:cNvSpPr/>
          <p:nvPr/>
        </p:nvSpPr>
        <p:spPr bwMode="auto">
          <a:xfrm rot="20238687">
            <a:off x="162971" y="1056521"/>
            <a:ext cx="2096879" cy="870598"/>
          </a:xfrm>
          <a:prstGeom prst="ellipse">
            <a:avLst/>
          </a:prstGeom>
          <a:solidFill>
            <a:srgbClr val="FFFFFF">
              <a:alpha val="5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  <a:scene3d>
            <a:camera prst="orthographicFront"/>
            <a:lightRig rig="threePt" dir="t">
              <a:rot lat="0" lon="0" rev="1200000"/>
            </a:lightRig>
          </a:scene3d>
          <a:sp3d extrusionH="76200" contourW="12700">
            <a:bevelT w="165100" prst="coolSlant"/>
            <a:extrusionClr>
              <a:srgbClr val="FFCC66"/>
            </a:extrusionClr>
            <a:contourClr>
              <a:srgbClr val="FFCD9B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$500Ks</a:t>
            </a: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4182470" y="762000"/>
            <a:ext cx="210185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 b="1" dirty="0">
                <a:solidFill>
                  <a:srgbClr val="FFFF00"/>
                </a:solidFill>
              </a:rPr>
              <a:t>Mt Pleasant, SC 29464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A967B2-F0FE-43A3-9E24-2D793B81B338}"/>
              </a:ext>
            </a:extLst>
          </p:cNvPr>
          <p:cNvSpPr txBox="1"/>
          <p:nvPr/>
        </p:nvSpPr>
        <p:spPr>
          <a:xfrm>
            <a:off x="66469" y="5791200"/>
            <a:ext cx="206713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1518 SF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plus sunroom extra</a:t>
            </a:r>
          </a:p>
          <a:p>
            <a:pPr algn="ctr"/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4BRs, 2 Baths</a:t>
            </a:r>
          </a:p>
        </p:txBody>
      </p:sp>
      <p:pic>
        <p:nvPicPr>
          <p:cNvPr id="15" name="Picture 14" descr="A room with a fireplace and a wood floor&#10;&#10;Description automatically generated with medium confidence">
            <a:extLst>
              <a:ext uri="{FF2B5EF4-FFF2-40B4-BE49-F238E27FC236}">
                <a16:creationId xmlns:a16="http://schemas.microsoft.com/office/drawing/2014/main" id="{57ADA824-7656-4689-8393-BD91E64691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595" y="3962347"/>
            <a:ext cx="2851454" cy="190097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9" name="Picture 18" descr="A picture containing tree, grass, outdoor, house&#10;&#10;Description automatically generated">
            <a:extLst>
              <a:ext uri="{FF2B5EF4-FFF2-40B4-BE49-F238E27FC236}">
                <a16:creationId xmlns:a16="http://schemas.microsoft.com/office/drawing/2014/main" id="{2EBD70A1-6FA5-4026-A8AB-1CDCB9915C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953000"/>
            <a:ext cx="2590800" cy="17272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52450" y="6758050"/>
            <a:ext cx="4495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Preferred School Zoning: Edwards, Moultrie, Beckham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81100" y="7086600"/>
            <a:ext cx="3224516" cy="614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>
              <a:buSzPts val="1000"/>
              <a:buFont typeface="Symbol" pitchFamily="18" charset="2"/>
              <a:buChar char="·"/>
            </a:pPr>
            <a:r>
              <a:rPr lang="en-US" sz="1200" b="1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Brand new roof, 2019 HVAC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b="1" i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Fresh interior neutral paint, some newer    floors</a:t>
            </a:r>
          </a:p>
          <a:p>
            <a:pPr>
              <a:buSzPts val="1000"/>
              <a:buFont typeface="Symbol" pitchFamily="18" charset="2"/>
              <a:buChar char="·"/>
            </a:pPr>
            <a:endParaRPr lang="en-US" sz="1200" b="1" i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7" name="Picture 16" descr="A picture containing indoor, wall, ceiling, floor&#10;&#10;Description automatically generated">
            <a:extLst>
              <a:ext uri="{FF2B5EF4-FFF2-40B4-BE49-F238E27FC236}">
                <a16:creationId xmlns:a16="http://schemas.microsoft.com/office/drawing/2014/main" id="{236A22F7-6CA6-4AE2-93EE-357DC044D0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297" y="5299196"/>
            <a:ext cx="2796923" cy="186461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AA26872-654F-4F77-89CE-B12CE8082E9B}"/>
              </a:ext>
            </a:extLst>
          </p:cNvPr>
          <p:cNvSpPr txBox="1"/>
          <p:nvPr/>
        </p:nvSpPr>
        <p:spPr>
          <a:xfrm>
            <a:off x="3461290" y="7310735"/>
            <a:ext cx="35309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Mature trees, spacious yard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itchFamily="18" charset="2"/>
              <a:buChar char="·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Current Terminix termite bond can transfer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4747</TotalTime>
  <Words>85</Words>
  <Application>Microsoft Office PowerPoint</Application>
  <PresentationFormat>On-screen Show (4:3)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Garamond</vt:lpstr>
      <vt:lpstr>Mistral</vt:lpstr>
      <vt:lpstr>Symbol</vt:lpstr>
      <vt:lpstr>Times New Roman</vt:lpstr>
      <vt:lpstr>Default Design</vt:lpstr>
      <vt:lpstr>PowerPoint Presentation</vt:lpstr>
    </vt:vector>
  </TitlesOfParts>
  <Company>Prudential Carolina Real Estate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Preferred User</dc:creator>
  <cp:lastModifiedBy>A. Thomas Price</cp:lastModifiedBy>
  <cp:revision>126</cp:revision>
  <dcterms:created xsi:type="dcterms:W3CDTF">2007-02-23T22:02:58Z</dcterms:created>
  <dcterms:modified xsi:type="dcterms:W3CDTF">2022-04-21T19:37:17Z</dcterms:modified>
</cp:coreProperties>
</file>