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692" y="161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0" y="9078444"/>
            <a:ext cx="7315198" cy="98583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81625"/>
            <a:ext cx="7315199" cy="1400175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Get it while you can…home site in popular </a:t>
            </a:r>
            <a:r>
              <a:rPr lang="en-US" sz="1400" dirty="0" err="1">
                <a:latin typeface="Trebuchet MS" panose="020B0603020202020204" pitchFamily="34" charset="0"/>
              </a:rPr>
              <a:t>Masonborough</a:t>
            </a:r>
            <a:r>
              <a:rPr lang="en-US" sz="1400" dirty="0">
                <a:latin typeface="Trebuchet MS" panose="020B0603020202020204" pitchFamily="34" charset="0"/>
              </a:rPr>
              <a:t> at Park West! Time is ticking and land is disappearing! Take advantage of Park West amenities including swim and tennis, homeowner’s clubhouse, a playground, jogging trails and a community crabbing dock. Don’t put off until tomorrow what you can do today!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97578" y="9074456"/>
            <a:ext cx="336046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Maria Woodul, ABR, CRS,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SFR</a:t>
            </a:r>
          </a:p>
          <a:p>
            <a:r>
              <a:rPr lang="nl-NL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Broker Associate</a:t>
            </a:r>
          </a:p>
          <a:p>
            <a:r>
              <a:rPr lang="nl-NL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843.297.1836</a:t>
            </a:r>
          </a:p>
          <a:p>
            <a:r>
              <a:rPr lang="nl-NL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MWoodul@carolinaone.com</a:t>
            </a:r>
          </a:p>
          <a:p>
            <a:r>
              <a:rPr lang="nl-NL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www.MariaWoodul.com</a:t>
            </a:r>
            <a:endParaRPr lang="en-US" sz="10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158047" y="9283681"/>
            <a:ext cx="2156264" cy="57708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Carolina One Real </a:t>
            </a:r>
            <a:r>
              <a:rPr lang="en-US" sz="10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Estate</a:t>
            </a:r>
            <a:endParaRPr lang="en-US" sz="10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r"/>
            <a:r>
              <a:rPr lang="en-US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2713 Highway 17 North</a:t>
            </a:r>
          </a:p>
          <a:p>
            <a:pPr algn="r"/>
            <a:r>
              <a:rPr lang="en-US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Mt. Pleasant, SC 29466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543800" y="11132"/>
            <a:ext cx="21717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55 and Better!</a:t>
            </a:r>
            <a:endParaRPr lang="en-US" sz="1800" i="1" dirty="0" smtClean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656315" y="6096000"/>
            <a:ext cx="1495108" cy="11213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549" b="8687"/>
          <a:stretch/>
        </p:blipFill>
        <p:spPr bwMode="auto">
          <a:xfrm>
            <a:off x="1502346" y="6781800"/>
            <a:ext cx="4310506" cy="2190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341" y="4146826"/>
            <a:ext cx="4144140" cy="1234799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1717 W Canning Drive</a:t>
            </a:r>
            <a:r>
              <a:rPr lang="en-US" sz="2400" b="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400" b="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b="0" cap="none" dirty="0" err="1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Masonborough</a:t>
            </a:r>
            <a:r>
              <a:rPr lang="en-US" sz="1600" b="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1600" b="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b="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Mount </a:t>
            </a:r>
            <a:r>
              <a:rPr lang="en-US" sz="1600" b="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Pleasant, SC </a:t>
            </a:r>
            <a:r>
              <a:rPr lang="en-US" sz="1600" b="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29466</a:t>
            </a:r>
            <a:br>
              <a:rPr lang="en-US" sz="1600" b="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b="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</a:t>
            </a:r>
            <a:r>
              <a:rPr lang="en-US" sz="1600" b="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# 15010485 </a:t>
            </a:r>
            <a:r>
              <a:rPr lang="en-US" sz="1600" b="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· </a:t>
            </a:r>
            <a:r>
              <a:rPr lang="en-US" sz="1600" b="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</a:t>
            </a:r>
            <a:r>
              <a:rPr lang="en-US" sz="1600" b="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175,000</a:t>
            </a:r>
            <a:endParaRPr lang="en-US" sz="1600" b="0" cap="none" dirty="0">
              <a:ln w="10541" cmpd="sng">
                <a:noFill/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52" r="15380"/>
          <a:stretch/>
        </p:blipFill>
        <p:spPr bwMode="auto">
          <a:xfrm>
            <a:off x="-1409206" y="7745808"/>
            <a:ext cx="1000891" cy="987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" t="2660" r="4860" b="6368"/>
          <a:stretch/>
        </p:blipFill>
        <p:spPr>
          <a:xfrm>
            <a:off x="6314310" y="9073979"/>
            <a:ext cx="1000889" cy="985839"/>
          </a:xfrm>
          <a:prstGeom prst="rect">
            <a:avLst/>
          </a:prstGeom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341" y="129698"/>
            <a:ext cx="5356171" cy="4017128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29481" y="3124200"/>
            <a:ext cx="3009901" cy="2257425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" name="84D4134C-5E73-40EC-9F41-9D9F43980C29" descr="85F90027-993E-4F98-B69D-DFCD17851B08@attlocal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73551"/>
            <a:ext cx="797578" cy="986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62602" y="129698"/>
            <a:ext cx="1676780" cy="1257585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62602" y="1626949"/>
            <a:ext cx="1676780" cy="1257585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-408315" y="0"/>
            <a:ext cx="2313315" cy="1615817"/>
            <a:chOff x="-2182563" y="232993"/>
            <a:chExt cx="2030162" cy="1447800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sp>
          <p:nvSpPr>
            <p:cNvPr id="5" name="Diagonal Stripe 4"/>
            <p:cNvSpPr/>
            <p:nvPr/>
          </p:nvSpPr>
          <p:spPr>
            <a:xfrm>
              <a:off x="-1828800" y="232993"/>
              <a:ext cx="1676399" cy="1447800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 rot="19171626">
              <a:off x="-2182563" y="546190"/>
              <a:ext cx="19367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Build </a:t>
              </a:r>
              <a:r>
                <a:rPr lang="en-US" sz="1400" b="1" i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your</a:t>
              </a:r>
            </a:p>
            <a:p>
              <a:pPr algn="ctr"/>
              <a:r>
                <a:rPr lang="en-US" sz="1400" b="1" i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Custom </a:t>
              </a:r>
              <a:r>
                <a:rPr lang="en-US" sz="1400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Dream Home</a:t>
              </a:r>
              <a:endParaRPr lang="en-US" sz="1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374</TotalTime>
  <Words>97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1717 W Canning Drive Masonborough Mount Pleasant, SC 29466 MLS# 15010485 · $175,000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47</cp:revision>
  <dcterms:created xsi:type="dcterms:W3CDTF">2006-08-16T00:00:00Z</dcterms:created>
  <dcterms:modified xsi:type="dcterms:W3CDTF">2015-05-18T18:42:02Z</dcterms:modified>
</cp:coreProperties>
</file>