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804" y="-49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12/30/2019</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539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 b="1068"/>
          <a:stretch/>
        </p:blipFill>
        <p:spPr bwMode="auto">
          <a:xfrm>
            <a:off x="0" y="0"/>
            <a:ext cx="6616326" cy="434866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 y="3763887"/>
            <a:ext cx="6592822" cy="584775"/>
          </a:xfrm>
          <a:prstGeom prst="rect">
            <a:avLst/>
          </a:prstGeom>
        </p:spPr>
        <p:txBody>
          <a:bodyPr wrap="square">
            <a:spAutoFit/>
          </a:bodyPr>
          <a:lstStyle/>
          <a:p>
            <a:r>
              <a:rPr lang="en-US" sz="3200" b="1" i="1" dirty="0">
                <a:solidFill>
                  <a:srgbClr val="FFFF00"/>
                </a:solidFill>
                <a:effectLst>
                  <a:outerShdw blurRad="50800" dist="38100" dir="5400000" algn="t" rotWithShape="0">
                    <a:schemeClr val="tx1">
                      <a:alpha val="77000"/>
                    </a:schemeClr>
                  </a:outerShdw>
                </a:effectLst>
                <a:latin typeface="Gabriola" panose="04040605051002020D02" pitchFamily="82" charset="0"/>
              </a:rPr>
              <a:t>Mt Pleasant Under $200k</a:t>
            </a:r>
          </a:p>
        </p:txBody>
      </p:sp>
      <p:sp>
        <p:nvSpPr>
          <p:cNvPr id="2" name="Title 1"/>
          <p:cNvSpPr>
            <a:spLocks noGrp="1"/>
          </p:cNvSpPr>
          <p:nvPr>
            <p:ph type="ctrTitle"/>
          </p:nvPr>
        </p:nvSpPr>
        <p:spPr>
          <a:xfrm>
            <a:off x="0" y="4420520"/>
            <a:ext cx="6592823" cy="1033272"/>
          </a:xfrm>
        </p:spPr>
        <p:txBody>
          <a:bodyPr anchor="ctr">
            <a:noAutofit/>
          </a:bodyPr>
          <a:lstStyle/>
          <a:p>
            <a:r>
              <a:rPr lang="en-US" sz="2400" b="1" dirty="0">
                <a:latin typeface="Georgia" panose="02040502050405020303" pitchFamily="18" charset="0"/>
                <a:cs typeface="Microsoft Sans Serif" panose="020B0604020202020204" pitchFamily="34" charset="0"/>
              </a:rPr>
              <a:t>1718 Greystone Boulevard #32</a:t>
            </a:r>
            <a:br>
              <a:rPr lang="en-US" sz="2000" b="1" dirty="0">
                <a:latin typeface="Georgia" panose="02040502050405020303" pitchFamily="18" charset="0"/>
                <a:cs typeface="Microsoft Sans Serif" panose="020B0604020202020204" pitchFamily="34" charset="0"/>
              </a:rPr>
            </a:br>
            <a:r>
              <a:rPr lang="en-US" sz="1600" b="1" dirty="0">
                <a:latin typeface="Georgia" panose="02040502050405020303" pitchFamily="18" charset="0"/>
                <a:cs typeface="Microsoft Sans Serif" panose="020B0604020202020204" pitchFamily="34" charset="0"/>
              </a:rPr>
              <a:t>Greystone </a:t>
            </a:r>
            <a:r>
              <a:rPr lang="en-US" sz="1600" b="1" dirty="0">
                <a:latin typeface="Trebuchet MS" panose="020B0603020202020204" pitchFamily="34" charset="0"/>
                <a:cs typeface="Microsoft Sans Serif" panose="020B0604020202020204" pitchFamily="34" charset="0"/>
              </a:rPr>
              <a:t>· </a:t>
            </a:r>
            <a:r>
              <a:rPr lang="en-US" sz="1600" b="1" dirty="0">
                <a:latin typeface="Georgia" panose="02040502050405020303" pitchFamily="18" charset="0"/>
                <a:cs typeface="Microsoft Sans Serif" panose="020B0604020202020204" pitchFamily="34" charset="0"/>
              </a:rPr>
              <a:t>Mount Pleasant, SC 29464</a:t>
            </a:r>
            <a:br>
              <a:rPr lang="en-US" sz="1600" b="1" dirty="0">
                <a:latin typeface="Georgia" panose="02040502050405020303" pitchFamily="18" charset="0"/>
                <a:cs typeface="Microsoft Sans Serif" panose="020B0604020202020204" pitchFamily="34" charset="0"/>
              </a:rPr>
            </a:br>
            <a:r>
              <a:rPr lang="en-US" sz="1600" b="1" dirty="0">
                <a:latin typeface="Georgia" panose="02040502050405020303" pitchFamily="18" charset="0"/>
                <a:cs typeface="Microsoft Sans Serif" panose="020B0604020202020204" pitchFamily="34" charset="0"/>
              </a:rPr>
              <a:t>MLS# 19029654 </a:t>
            </a:r>
            <a:r>
              <a:rPr lang="en-US" sz="1600" b="1" dirty="0">
                <a:latin typeface="Trebuchet MS" panose="020B0603020202020204" pitchFamily="34" charset="0"/>
                <a:cs typeface="Microsoft Sans Serif" panose="020B0604020202020204" pitchFamily="34" charset="0"/>
              </a:rPr>
              <a:t>· </a:t>
            </a:r>
            <a:r>
              <a:rPr lang="en-US" sz="1600" b="1" dirty="0">
                <a:latin typeface="Georgia" panose="02040502050405020303" pitchFamily="18" charset="0"/>
                <a:cs typeface="Microsoft Sans Serif" panose="020B0604020202020204" pitchFamily="34" charset="0"/>
              </a:rPr>
              <a:t>$199,900</a:t>
            </a:r>
          </a:p>
        </p:txBody>
      </p:sp>
      <p:sp>
        <p:nvSpPr>
          <p:cNvPr id="3" name="Subtitle 2"/>
          <p:cNvSpPr>
            <a:spLocks noGrp="1"/>
          </p:cNvSpPr>
          <p:nvPr>
            <p:ph type="subTitle" idx="1"/>
          </p:nvPr>
        </p:nvSpPr>
        <p:spPr>
          <a:xfrm>
            <a:off x="1" y="5525650"/>
            <a:ext cx="6629400" cy="3243532"/>
          </a:xfrm>
        </p:spPr>
        <p:txBody>
          <a:bodyPr anchor="ctr">
            <a:noAutofit/>
          </a:bodyPr>
          <a:lstStyle/>
          <a:p>
            <a:r>
              <a:rPr lang="en-US" sz="1500" dirty="0">
                <a:solidFill>
                  <a:schemeClr val="tx1"/>
                </a:solidFill>
                <a:latin typeface="Georgia" panose="02040502050405020303" pitchFamily="18" charset="0"/>
                <a:cs typeface="Microsoft Sans Serif" panose="020B0604020202020204" pitchFamily="34" charset="0"/>
              </a:rPr>
              <a:t>Fantastic Location! Private second-floor condo is only 5 minutes to the Isle of Palms, a short drive to Downtown Charleston, and Mt Pleasant Towne Center is across the street! Newly remodeled living area has SHIPLAP around fireplace, BARN DOOR into master bedroom retreat, custom lighting, new flooring, and fresh paint everywhere. The floor plan has a great flow for everyday living. The kitchen is perfect for entertaining with stainless steel appliances, concrete countertops, a pass through to the dining area, ample storage space with lots of cabinets and a pantry. You'll appreciate the two spacious bedrooms and two full bathrooms. Family room and the master bedroom have outside access to the back porch with a gorgeous view of the neighborhood pool. This condo has it all!!!!</a:t>
            </a:r>
            <a:endParaRPr lang="en-US" sz="1500" b="1" i="1"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4453793" y="152399"/>
            <a:ext cx="4306056"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Gorgeous Listing</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675120" y="273"/>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675120" y="1105364"/>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6675120" y="2210455"/>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675120" y="6630819"/>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675120" y="5525728"/>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675120" y="3315546"/>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675120" y="4420637"/>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675120" y="7735909"/>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215</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1718 Greystone Boulevard #32 Greystone · Mount Pleasant, SC 29464 MLS# 19029654 · $199,900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63</cp:revision>
  <dcterms:created xsi:type="dcterms:W3CDTF">2006-08-16T00:00:00Z</dcterms:created>
  <dcterms:modified xsi:type="dcterms:W3CDTF">2019-12-30T21:49:02Z</dcterms:modified>
</cp:coreProperties>
</file>