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729" y="4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gif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850" y="1"/>
            <a:ext cx="7772400" cy="761999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Open House Sunday September 18</a:t>
            </a:r>
            <a:r>
              <a:rPr lang="en-US" sz="28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th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11-2</a:t>
            </a:r>
            <a:endParaRPr lang="en-US" sz="2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1699" y="5347300"/>
            <a:ext cx="7772400" cy="3154833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solidFill>
                  <a:schemeClr val="tx2"/>
                </a:solidFill>
                <a:latin typeface="Georgia" panose="02040502050405020303" pitchFamily="18" charset="0"/>
              </a:rPr>
              <a:t>MOVE IN READY! </a:t>
            </a:r>
          </a:p>
          <a:p>
            <a:endParaRPr lang="en-US" sz="1600" dirty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</a:rPr>
              <a:t>Come check out this open concept townhome built in 2021. It sits in the back of the Palmetto Reach community, just off Miles Jamison Rd, and backs up to a wooded area for extra privacy. The home includes a one car garage. The downstairs living area includes a living room, dining area, and huge kitchen with a large island! Just off the living area is the patio and backyard. Upstairs, you will find three bedrooms, a guest bathroom, and laundry. The master suite includes a large bathroom with a dual vanity, large shower, and a large walk in closet. A quick ten drive into Summerville, you are close to al your favorite restaurants and shops!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37206" y="696052"/>
            <a:ext cx="4486288" cy="29908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-5850" y="3843516"/>
            <a:ext cx="77724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171 Rosefield Court</a:t>
            </a:r>
          </a:p>
          <a:p>
            <a:pPr algn="ctr"/>
            <a:r>
              <a:rPr lang="en-US" sz="24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Palmetto Reach | Summerville</a:t>
            </a:r>
          </a:p>
          <a:p>
            <a:pPr algn="ctr"/>
            <a:r>
              <a:rPr lang="en-US" sz="24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22021284 | $303,000</a:t>
            </a:r>
            <a:endParaRPr lang="en-US" sz="2400" dirty="0">
              <a:solidFill>
                <a:schemeClr val="tx2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8458200" y="419100"/>
            <a:ext cx="913220" cy="10762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Rectangle 12"/>
          <p:cNvSpPr/>
          <p:nvPr/>
        </p:nvSpPr>
        <p:spPr>
          <a:xfrm>
            <a:off x="1962390" y="8686800"/>
            <a:ext cx="382422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Joanie </a:t>
            </a:r>
            <a:r>
              <a:rPr lang="en-US" sz="1400" b="1" dirty="0" err="1">
                <a:latin typeface="Georgia" panose="02040502050405020303" pitchFamily="18" charset="0"/>
              </a:rPr>
              <a:t>Rhoten</a:t>
            </a:r>
            <a:endParaRPr lang="en-US" sz="1400" b="1" dirty="0">
              <a:latin typeface="Georgia" panose="02040502050405020303" pitchFamily="18" charset="0"/>
            </a:endParaRPr>
          </a:p>
          <a:p>
            <a:pPr algn="ctr"/>
            <a:endParaRPr lang="en-US" sz="1400" b="1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Office: </a:t>
            </a:r>
            <a:r>
              <a:rPr lang="en-US" sz="1200" dirty="0"/>
              <a:t>843-261-7166 | </a:t>
            </a:r>
            <a:r>
              <a:rPr lang="en-US" sz="1200" dirty="0">
                <a:latin typeface="Georgia" panose="02040502050405020303" pitchFamily="18" charset="0"/>
              </a:rPr>
              <a:t>Mobile: </a:t>
            </a:r>
            <a:r>
              <a:rPr lang="en-US" sz="1200" dirty="0"/>
              <a:t>513-518-7475</a:t>
            </a:r>
            <a:endParaRPr lang="en-US" sz="1200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joanie.rhoten@agentownedrealty.com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www.agentownedmainst.com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62305" y="8568482"/>
            <a:ext cx="1809750" cy="834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20874" y="9830366"/>
            <a:ext cx="779075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AgentOwned Realty  Co. Premier Group | 141 A N. Main Street | Summerville, SC 29483</a:t>
            </a:r>
          </a:p>
        </p:txBody>
      </p:sp>
      <p:sp>
        <p:nvSpPr>
          <p:cNvPr id="11" name="Up Ribbon 10"/>
          <p:cNvSpPr/>
          <p:nvPr/>
        </p:nvSpPr>
        <p:spPr>
          <a:xfrm>
            <a:off x="-7543800" y="2913011"/>
            <a:ext cx="7412160" cy="762000"/>
          </a:xfrm>
          <a:prstGeom prst="ribbon2">
            <a:avLst>
              <a:gd name="adj1" fmla="val 16667"/>
              <a:gd name="adj2" fmla="val 74386"/>
            </a:avLst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Free Charleston Print to First 10 Visitors</a:t>
            </a:r>
          </a:p>
          <a:p>
            <a:pPr algn="ctr"/>
            <a:r>
              <a:rPr lang="en-US" sz="1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Register for a Housewarming Gift Basket!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6CFD920-E587-CA00-18E0-3940A2FAEF15}"/>
              </a:ext>
            </a:extLst>
          </p:cNvPr>
          <p:cNvGrpSpPr/>
          <p:nvPr/>
        </p:nvGrpSpPr>
        <p:grpSpPr>
          <a:xfrm>
            <a:off x="92583" y="696052"/>
            <a:ext cx="7587234" cy="4428361"/>
            <a:chOff x="43434" y="696052"/>
            <a:chExt cx="7587234" cy="4428361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434" y="4095713"/>
              <a:ext cx="1371600" cy="10287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434" y="3038692"/>
              <a:ext cx="1371600" cy="9144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434" y="696052"/>
              <a:ext cx="1371600" cy="10287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824396DB-6E6A-43C8-8CDB-A10A26341B1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434" y="1867372"/>
              <a:ext cx="1371600" cy="10287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2CC2C14A-5B97-4496-9F92-994BB8CFC68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259068" y="4095713"/>
              <a:ext cx="1371600" cy="10287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7612D9A2-F730-4A80-BEA2-FDD6DD6B4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259068" y="2962492"/>
              <a:ext cx="1371600" cy="10287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07F4BC48-779B-41BD-B3D7-FBA7106D0A1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259068" y="696052"/>
              <a:ext cx="1371600" cy="10287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B5723B02-72C4-4D5A-80F2-8CAA4050B196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259068" y="1829272"/>
              <a:ext cx="1371600" cy="10287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209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Open House Sunday September 18th 11-2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21</cp:revision>
  <dcterms:created xsi:type="dcterms:W3CDTF">2006-08-16T00:00:00Z</dcterms:created>
  <dcterms:modified xsi:type="dcterms:W3CDTF">2022-09-15T12:58:14Z</dcterms:modified>
</cp:coreProperties>
</file>