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645"/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8" autoAdjust="0"/>
    <p:restoredTop sz="94660"/>
  </p:normalViewPr>
  <p:slideViewPr>
    <p:cSldViewPr>
      <p:cViewPr varScale="1">
        <p:scale>
          <a:sx n="57" d="100"/>
          <a:sy n="57" d="100"/>
        </p:scale>
        <p:origin x="2878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1pPr>
            <a:lvl2pPr marL="539365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78731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3pPr>
            <a:lvl4pPr marL="1618097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4pPr>
            <a:lvl5pPr marL="2157463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5pPr>
            <a:lvl6pPr marL="2696828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6pPr>
            <a:lvl7pPr marL="3236194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7pPr>
            <a:lvl8pPr marL="377556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8pPr>
            <a:lvl9pPr marL="4314926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812"/>
            </a:lvl1pPr>
            <a:lvl2pPr>
              <a:defRPr sz="3282"/>
            </a:lvl2pPr>
            <a:lvl3pPr>
              <a:defRPr sz="2859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812"/>
            </a:lvl1pPr>
            <a:lvl2pPr marL="539365" indent="0">
              <a:buNone/>
              <a:defRPr sz="3282"/>
            </a:lvl2pPr>
            <a:lvl3pPr marL="1078731" indent="0">
              <a:buNone/>
              <a:defRPr sz="2859"/>
            </a:lvl3pPr>
            <a:lvl4pPr marL="1618097" indent="0">
              <a:buNone/>
              <a:defRPr sz="2329"/>
            </a:lvl4pPr>
            <a:lvl5pPr marL="2157463" indent="0">
              <a:buNone/>
              <a:defRPr sz="2329"/>
            </a:lvl5pPr>
            <a:lvl6pPr marL="2696828" indent="0">
              <a:buNone/>
              <a:defRPr sz="2329"/>
            </a:lvl6pPr>
            <a:lvl7pPr marL="3236194" indent="0">
              <a:buNone/>
              <a:defRPr sz="2329"/>
            </a:lvl7pPr>
            <a:lvl8pPr marL="3775560" indent="0">
              <a:buNone/>
              <a:defRPr sz="2329"/>
            </a:lvl8pPr>
            <a:lvl9pPr marL="4314926" indent="0">
              <a:buNone/>
              <a:defRPr sz="232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8731" rtl="0" eaLnBrk="1" latinLnBrk="0" hangingPunct="1">
        <a:spcBef>
          <a:spcPct val="0"/>
        </a:spcBef>
        <a:buNone/>
        <a:defRPr sz="5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524" indent="-404524" algn="l" defTabSz="1078731" rtl="0" eaLnBrk="1" latinLnBrk="0" hangingPunct="1">
        <a:spcBef>
          <a:spcPct val="20000"/>
        </a:spcBef>
        <a:buFont typeface="Arial" pitchFamily="34" charset="0"/>
        <a:buChar char="•"/>
        <a:defRPr sz="3812" kern="1200">
          <a:solidFill>
            <a:schemeClr val="tx1"/>
          </a:solidFill>
          <a:latin typeface="+mn-lt"/>
          <a:ea typeface="+mn-ea"/>
          <a:cs typeface="+mn-cs"/>
        </a:defRPr>
      </a:lvl1pPr>
      <a:lvl2pPr marL="876469" indent="-337104" algn="l" defTabSz="1078731" rtl="0" eaLnBrk="1" latinLnBrk="0" hangingPunct="1">
        <a:spcBef>
          <a:spcPct val="20000"/>
        </a:spcBef>
        <a:buFont typeface="Arial" pitchFamily="34" charset="0"/>
        <a:buChar char="–"/>
        <a:defRPr sz="3282" kern="1200">
          <a:solidFill>
            <a:schemeClr val="tx1"/>
          </a:solidFill>
          <a:latin typeface="+mn-lt"/>
          <a:ea typeface="+mn-ea"/>
          <a:cs typeface="+mn-cs"/>
        </a:defRPr>
      </a:lvl2pPr>
      <a:lvl3pPr marL="1348415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859" kern="1200">
          <a:solidFill>
            <a:schemeClr val="tx1"/>
          </a:solidFill>
          <a:latin typeface="+mn-lt"/>
          <a:ea typeface="+mn-ea"/>
          <a:cs typeface="+mn-cs"/>
        </a:defRPr>
      </a:lvl3pPr>
      <a:lvl4pPr marL="1887780" indent="-269683" algn="l" defTabSz="1078731" rtl="0" eaLnBrk="1" latinLnBrk="0" hangingPunct="1">
        <a:spcBef>
          <a:spcPct val="20000"/>
        </a:spcBef>
        <a:buFont typeface="Arial" pitchFamily="34" charset="0"/>
        <a:buChar char="–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427145" indent="-269683" algn="l" defTabSz="1078731" rtl="0" eaLnBrk="1" latinLnBrk="0" hangingPunct="1">
        <a:spcBef>
          <a:spcPct val="20000"/>
        </a:spcBef>
        <a:buFont typeface="Arial" pitchFamily="34" charset="0"/>
        <a:buChar char="»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66511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05877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045243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584608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39365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78731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18097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57463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696828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36194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7556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14926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s://www.charlestonvirtualhomes.com/20230001/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4813"/>
          <a:stretch/>
        </p:blipFill>
        <p:spPr>
          <a:xfrm>
            <a:off x="349473" y="1"/>
            <a:ext cx="7880126" cy="47486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480" y="5668889"/>
            <a:ext cx="6406119" cy="2969890"/>
          </a:xfrm>
        </p:spPr>
        <p:txBody>
          <a:bodyPr anchor="ctr">
            <a:noAutofit/>
          </a:bodyPr>
          <a:lstStyle/>
          <a:p>
            <a:pPr algn="l"/>
            <a:r>
              <a:rPr lang="en-US" sz="1400" dirty="0">
                <a:latin typeface="Avenir Next LT Pro" panose="020B0504020202020204" pitchFamily="34" charset="0"/>
              </a:rPr>
              <a:t>The Galen plan is the flagship line up with an astonishing 2382 square feet </a:t>
            </a:r>
            <a:br>
              <a:rPr lang="en-US" sz="1400" dirty="0">
                <a:latin typeface="Avenir Next LT Pro" panose="020B0504020202020204" pitchFamily="34" charset="0"/>
              </a:rPr>
            </a:br>
            <a:r>
              <a:rPr lang="en-US" sz="1400" dirty="0">
                <a:latin typeface="Avenir Next LT Pro" panose="020B0504020202020204" pitchFamily="34" charset="0"/>
              </a:rPr>
              <a:t>4 bedrooms, 2.5 baths. This home offers a wide open plan on the main floor. The flex room welcomes you to a perfect dining room, or in home office. Vinyl and Carpet flooring downstairs, and granite counter tops in the kitchen, with a large great room upgraded w/ surround sound speakers. Leading to an outdoor living space you must see! The patio area is covered and screened flowing in a stone paved dining area complimented by the stone enclosed grill and smoker. Upstairs will lead the way to the spacious Owner's suite and ensuite. Across the corridor will be 3 bedrooms and 1 full bath.</a:t>
            </a:r>
          </a:p>
          <a:p>
            <a:pPr algn="l"/>
            <a:endParaRPr lang="en-US" sz="14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  <a:p>
            <a:pPr algn="l"/>
            <a:r>
              <a:rPr lang="en-US" sz="1400" dirty="0">
                <a:solidFill>
                  <a:schemeClr val="accent1"/>
                </a:solidFill>
                <a:latin typeface="Avenir Next LT Pro" panose="020B0504020202020204" pitchFamily="34" charset="0"/>
                <a:hlinkClick r:id="rId3"/>
              </a:rPr>
              <a:t>Take a virtual tour!</a:t>
            </a:r>
            <a:endParaRPr lang="en-US" sz="13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229600" cy="11079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800" b="1" dirty="0">
                <a:latin typeface="Avenir Next LT Pro" panose="020B0504020202020204" pitchFamily="34" charset="0"/>
              </a:rPr>
              <a:t>171 Stoney Creek Way</a:t>
            </a:r>
          </a:p>
          <a:p>
            <a:pPr algn="r"/>
            <a:r>
              <a:rPr lang="en-US" sz="1200" dirty="0">
                <a:latin typeface="Avenir Next LT Pro" panose="020B0504020202020204" pitchFamily="34" charset="0"/>
              </a:rPr>
              <a:t>Stoney Creek</a:t>
            </a:r>
          </a:p>
          <a:p>
            <a:pPr algn="r"/>
            <a:r>
              <a:rPr lang="en-US" sz="1200" dirty="0">
                <a:latin typeface="Avenir Next LT Pro" panose="020B0504020202020204" pitchFamily="34" charset="0"/>
              </a:rPr>
              <a:t>Moncks Corner</a:t>
            </a:r>
          </a:p>
          <a:p>
            <a:pPr algn="r"/>
            <a:r>
              <a:rPr lang="en-US" sz="1200" dirty="0">
                <a:latin typeface="Avenir Next LT Pro" panose="020B0504020202020204" pitchFamily="34" charset="0"/>
              </a:rPr>
              <a:t>MLS# 22031172</a:t>
            </a:r>
          </a:p>
          <a:p>
            <a:pPr algn="r"/>
            <a:r>
              <a:rPr lang="en-US" sz="1200" i="1" dirty="0">
                <a:latin typeface="Avenir Next LT Pro" panose="020B0504020202020204" pitchFamily="34" charset="0"/>
              </a:rPr>
              <a:t>New Price! $365,000</a:t>
            </a:r>
            <a:endParaRPr lang="en-US" sz="1600" i="1" dirty="0">
              <a:latin typeface="Avenir Next LT Pro" panose="020B05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" y="2427222"/>
            <a:ext cx="1823480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68283"/>
            <a:ext cx="1823480" cy="121587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40833"/>
            <a:ext cx="1824495" cy="121633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3616"/>
            <a:ext cx="1824140" cy="121632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9"/>
            <a:ext cx="1823483" cy="121589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54453"/>
            <a:ext cx="1823789" cy="121631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95386"/>
            <a:ext cx="1824166" cy="121611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7281665"/>
            <a:ext cx="1824151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1676400" y="9767944"/>
            <a:ext cx="6553200" cy="29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b="0" i="0" dirty="0">
                <a:solidFill>
                  <a:srgbClr val="C32645"/>
                </a:solidFill>
                <a:effectLst/>
                <a:latin typeface="Avenir Next LT Pro" panose="020B0504020202020204" pitchFamily="34" charset="0"/>
              </a:rPr>
              <a:t>The Space Company | 3110 North Carolina Avenue | North Charleston, SC 29405 | thespacecompany.com</a:t>
            </a:r>
            <a:endParaRPr lang="en-US" sz="1000" dirty="0">
              <a:solidFill>
                <a:srgbClr val="C32645"/>
              </a:solidFill>
              <a:latin typeface="Avenir Next LT Pro" panose="020B0504020202020204" pitchFamily="34" charset="0"/>
              <a:ea typeface="Open Sans" panose="020B0606030504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3480" y="8657165"/>
            <a:ext cx="5349926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b="1" dirty="0">
                <a:latin typeface="Avenir Next LT Pro" panose="020B0504020202020204" pitchFamily="34" charset="0"/>
              </a:rPr>
              <a:t>Shanaya Hammond</a:t>
            </a:r>
          </a:p>
          <a:p>
            <a:pPr algn="r"/>
            <a:r>
              <a:rPr lang="en-US" sz="1600" dirty="0">
                <a:latin typeface="Avenir Next LT Pro" panose="020B0504020202020204" pitchFamily="34" charset="0"/>
              </a:rPr>
              <a:t>843-345-1082</a:t>
            </a:r>
          </a:p>
          <a:p>
            <a:pPr algn="r"/>
            <a:r>
              <a:rPr lang="en-US" sz="1600" dirty="0">
                <a:latin typeface="Avenir Next LT Pro" panose="020B0504020202020204" pitchFamily="34" charset="0"/>
              </a:rPr>
              <a:t>hammondspace@gmail.com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480" y="4876800"/>
            <a:ext cx="6406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Ink Free" panose="03080402000500000000" pitchFamily="66" charset="0"/>
                <a:ea typeface="Adobe Fan Heiti Std B" panose="020B0700000000000000" pitchFamily="34" charset="-128"/>
              </a:rPr>
              <a:t>$1,000 Agent Closing Bonus!</a:t>
            </a:r>
          </a:p>
          <a:p>
            <a:pPr algn="ctr"/>
            <a:r>
              <a:rPr lang="en-US" sz="2400" i="1" dirty="0">
                <a:latin typeface="Ink Free" panose="03080402000500000000" pitchFamily="66" charset="0"/>
                <a:ea typeface="Adobe Fan Heiti Std B" panose="020B0700000000000000" pitchFamily="34" charset="-128"/>
              </a:rPr>
              <a:t>Bring Your Buyers to Their New Home!!</a:t>
            </a:r>
          </a:p>
        </p:txBody>
      </p:sp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256ABC9C-F4CD-13E3-9EAC-CFCBA8377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14148"/>
          <a:stretch/>
        </p:blipFill>
        <p:spPr bwMode="auto">
          <a:xfrm>
            <a:off x="7173408" y="8495365"/>
            <a:ext cx="105619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ent Logo">
            <a:extLst>
              <a:ext uri="{FF2B5EF4-FFF2-40B4-BE49-F238E27FC236}">
                <a16:creationId xmlns:a16="http://schemas.microsoft.com/office/drawing/2014/main" id="{D183CEC5-1030-B975-DD41-1A9CD233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8886"/>
            <a:ext cx="1681164" cy="3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Ink Free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2023-04-11T17:19:23Z</dcterms:modified>
</cp:coreProperties>
</file>