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2645"/>
    <a:srgbClr val="BEA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08" autoAdjust="0"/>
    <p:restoredTop sz="94660"/>
  </p:normalViewPr>
  <p:slideViewPr>
    <p:cSldViewPr>
      <p:cViewPr>
        <p:scale>
          <a:sx n="100" d="100"/>
          <a:sy n="100" d="100"/>
        </p:scale>
        <p:origin x="1754" y="-2683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9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18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5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96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3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75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14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76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329">
                <a:solidFill>
                  <a:schemeClr val="tx1">
                    <a:tint val="75000"/>
                  </a:schemeClr>
                </a:solidFill>
              </a:defRPr>
            </a:lvl1pPr>
            <a:lvl2pPr marL="539365" indent="0">
              <a:buNone/>
              <a:defRPr sz="2118">
                <a:solidFill>
                  <a:schemeClr val="tx1">
                    <a:tint val="75000"/>
                  </a:schemeClr>
                </a:solidFill>
              </a:defRPr>
            </a:lvl2pPr>
            <a:lvl3pPr marL="1078731" indent="0">
              <a:buNone/>
              <a:defRPr sz="1906">
                <a:solidFill>
                  <a:schemeClr val="tx1">
                    <a:tint val="75000"/>
                  </a:schemeClr>
                </a:solidFill>
              </a:defRPr>
            </a:lvl3pPr>
            <a:lvl4pPr marL="1618097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4pPr>
            <a:lvl5pPr marL="2157463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5pPr>
            <a:lvl6pPr marL="2696828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6pPr>
            <a:lvl7pPr marL="3236194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7pPr>
            <a:lvl8pPr marL="3775560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8pPr>
            <a:lvl9pPr marL="4314926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282"/>
            </a:lvl1pPr>
            <a:lvl2pPr>
              <a:defRPr sz="2859"/>
            </a:lvl2pPr>
            <a:lvl3pPr>
              <a:defRPr sz="2329"/>
            </a:lvl3pPr>
            <a:lvl4pPr>
              <a:defRPr sz="2118"/>
            </a:lvl4pPr>
            <a:lvl5pPr>
              <a:defRPr sz="2118"/>
            </a:lvl5pPr>
            <a:lvl6pPr>
              <a:defRPr sz="2118"/>
            </a:lvl6pPr>
            <a:lvl7pPr>
              <a:defRPr sz="2118"/>
            </a:lvl7pPr>
            <a:lvl8pPr>
              <a:defRPr sz="2118"/>
            </a:lvl8pPr>
            <a:lvl9pPr>
              <a:defRPr sz="2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282"/>
            </a:lvl1pPr>
            <a:lvl2pPr>
              <a:defRPr sz="2859"/>
            </a:lvl2pPr>
            <a:lvl3pPr>
              <a:defRPr sz="2329"/>
            </a:lvl3pPr>
            <a:lvl4pPr>
              <a:defRPr sz="2118"/>
            </a:lvl4pPr>
            <a:lvl5pPr>
              <a:defRPr sz="2118"/>
            </a:lvl5pPr>
            <a:lvl6pPr>
              <a:defRPr sz="2118"/>
            </a:lvl6pPr>
            <a:lvl7pPr>
              <a:defRPr sz="2118"/>
            </a:lvl7pPr>
            <a:lvl8pPr>
              <a:defRPr sz="2118"/>
            </a:lvl8pPr>
            <a:lvl9pPr>
              <a:defRPr sz="2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859" b="1"/>
            </a:lvl1pPr>
            <a:lvl2pPr marL="539365" indent="0">
              <a:buNone/>
              <a:defRPr sz="2329" b="1"/>
            </a:lvl2pPr>
            <a:lvl3pPr marL="1078731" indent="0">
              <a:buNone/>
              <a:defRPr sz="2118" b="1"/>
            </a:lvl3pPr>
            <a:lvl4pPr marL="1618097" indent="0">
              <a:buNone/>
              <a:defRPr sz="1906" b="1"/>
            </a:lvl4pPr>
            <a:lvl5pPr marL="2157463" indent="0">
              <a:buNone/>
              <a:defRPr sz="1906" b="1"/>
            </a:lvl5pPr>
            <a:lvl6pPr marL="2696828" indent="0">
              <a:buNone/>
              <a:defRPr sz="1906" b="1"/>
            </a:lvl6pPr>
            <a:lvl7pPr marL="3236194" indent="0">
              <a:buNone/>
              <a:defRPr sz="1906" b="1"/>
            </a:lvl7pPr>
            <a:lvl8pPr marL="3775560" indent="0">
              <a:buNone/>
              <a:defRPr sz="1906" b="1"/>
            </a:lvl8pPr>
            <a:lvl9pPr marL="4314926" indent="0">
              <a:buNone/>
              <a:defRPr sz="19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859"/>
            </a:lvl1pPr>
            <a:lvl2pPr>
              <a:defRPr sz="2329"/>
            </a:lvl2pPr>
            <a:lvl3pPr>
              <a:defRPr sz="2118"/>
            </a:lvl3pPr>
            <a:lvl4pPr>
              <a:defRPr sz="1906"/>
            </a:lvl4pPr>
            <a:lvl5pPr>
              <a:defRPr sz="1906"/>
            </a:lvl5pPr>
            <a:lvl6pPr>
              <a:defRPr sz="1906"/>
            </a:lvl6pPr>
            <a:lvl7pPr>
              <a:defRPr sz="1906"/>
            </a:lvl7pPr>
            <a:lvl8pPr>
              <a:defRPr sz="1906"/>
            </a:lvl8pPr>
            <a:lvl9pPr>
              <a:defRPr sz="19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859" b="1"/>
            </a:lvl1pPr>
            <a:lvl2pPr marL="539365" indent="0">
              <a:buNone/>
              <a:defRPr sz="2329" b="1"/>
            </a:lvl2pPr>
            <a:lvl3pPr marL="1078731" indent="0">
              <a:buNone/>
              <a:defRPr sz="2118" b="1"/>
            </a:lvl3pPr>
            <a:lvl4pPr marL="1618097" indent="0">
              <a:buNone/>
              <a:defRPr sz="1906" b="1"/>
            </a:lvl4pPr>
            <a:lvl5pPr marL="2157463" indent="0">
              <a:buNone/>
              <a:defRPr sz="1906" b="1"/>
            </a:lvl5pPr>
            <a:lvl6pPr marL="2696828" indent="0">
              <a:buNone/>
              <a:defRPr sz="1906" b="1"/>
            </a:lvl6pPr>
            <a:lvl7pPr marL="3236194" indent="0">
              <a:buNone/>
              <a:defRPr sz="1906" b="1"/>
            </a:lvl7pPr>
            <a:lvl8pPr marL="3775560" indent="0">
              <a:buNone/>
              <a:defRPr sz="1906" b="1"/>
            </a:lvl8pPr>
            <a:lvl9pPr marL="4314926" indent="0">
              <a:buNone/>
              <a:defRPr sz="19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859"/>
            </a:lvl1pPr>
            <a:lvl2pPr>
              <a:defRPr sz="2329"/>
            </a:lvl2pPr>
            <a:lvl3pPr>
              <a:defRPr sz="2118"/>
            </a:lvl3pPr>
            <a:lvl4pPr>
              <a:defRPr sz="1906"/>
            </a:lvl4pPr>
            <a:lvl5pPr>
              <a:defRPr sz="1906"/>
            </a:lvl5pPr>
            <a:lvl6pPr>
              <a:defRPr sz="1906"/>
            </a:lvl6pPr>
            <a:lvl7pPr>
              <a:defRPr sz="1906"/>
            </a:lvl7pPr>
            <a:lvl8pPr>
              <a:defRPr sz="1906"/>
            </a:lvl8pPr>
            <a:lvl9pPr>
              <a:defRPr sz="19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32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812"/>
            </a:lvl1pPr>
            <a:lvl2pPr>
              <a:defRPr sz="3282"/>
            </a:lvl2pPr>
            <a:lvl3pPr>
              <a:defRPr sz="2859"/>
            </a:lvl3pPr>
            <a:lvl4pPr>
              <a:defRPr sz="2329"/>
            </a:lvl4pPr>
            <a:lvl5pPr>
              <a:defRPr sz="2329"/>
            </a:lvl5pPr>
            <a:lvl6pPr>
              <a:defRPr sz="2329"/>
            </a:lvl6pPr>
            <a:lvl7pPr>
              <a:defRPr sz="2329"/>
            </a:lvl7pPr>
            <a:lvl8pPr>
              <a:defRPr sz="2329"/>
            </a:lvl8pPr>
            <a:lvl9pPr>
              <a:defRPr sz="23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94"/>
            </a:lvl1pPr>
            <a:lvl2pPr marL="539365" indent="0">
              <a:buNone/>
              <a:defRPr sz="1376"/>
            </a:lvl2pPr>
            <a:lvl3pPr marL="1078731" indent="0">
              <a:buNone/>
              <a:defRPr sz="1165"/>
            </a:lvl3pPr>
            <a:lvl4pPr marL="1618097" indent="0">
              <a:buNone/>
              <a:defRPr sz="1059"/>
            </a:lvl4pPr>
            <a:lvl5pPr marL="2157463" indent="0">
              <a:buNone/>
              <a:defRPr sz="1059"/>
            </a:lvl5pPr>
            <a:lvl6pPr marL="2696828" indent="0">
              <a:buNone/>
              <a:defRPr sz="1059"/>
            </a:lvl6pPr>
            <a:lvl7pPr marL="3236194" indent="0">
              <a:buNone/>
              <a:defRPr sz="1059"/>
            </a:lvl7pPr>
            <a:lvl8pPr marL="3775560" indent="0">
              <a:buNone/>
              <a:defRPr sz="1059"/>
            </a:lvl8pPr>
            <a:lvl9pPr marL="4314926" indent="0">
              <a:buNone/>
              <a:defRPr sz="1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32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812"/>
            </a:lvl1pPr>
            <a:lvl2pPr marL="539365" indent="0">
              <a:buNone/>
              <a:defRPr sz="3282"/>
            </a:lvl2pPr>
            <a:lvl3pPr marL="1078731" indent="0">
              <a:buNone/>
              <a:defRPr sz="2859"/>
            </a:lvl3pPr>
            <a:lvl4pPr marL="1618097" indent="0">
              <a:buNone/>
              <a:defRPr sz="2329"/>
            </a:lvl4pPr>
            <a:lvl5pPr marL="2157463" indent="0">
              <a:buNone/>
              <a:defRPr sz="2329"/>
            </a:lvl5pPr>
            <a:lvl6pPr marL="2696828" indent="0">
              <a:buNone/>
              <a:defRPr sz="2329"/>
            </a:lvl6pPr>
            <a:lvl7pPr marL="3236194" indent="0">
              <a:buNone/>
              <a:defRPr sz="2329"/>
            </a:lvl7pPr>
            <a:lvl8pPr marL="3775560" indent="0">
              <a:buNone/>
              <a:defRPr sz="2329"/>
            </a:lvl8pPr>
            <a:lvl9pPr marL="4314926" indent="0">
              <a:buNone/>
              <a:defRPr sz="232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94"/>
            </a:lvl1pPr>
            <a:lvl2pPr marL="539365" indent="0">
              <a:buNone/>
              <a:defRPr sz="1376"/>
            </a:lvl2pPr>
            <a:lvl3pPr marL="1078731" indent="0">
              <a:buNone/>
              <a:defRPr sz="1165"/>
            </a:lvl3pPr>
            <a:lvl4pPr marL="1618097" indent="0">
              <a:buNone/>
              <a:defRPr sz="1059"/>
            </a:lvl4pPr>
            <a:lvl5pPr marL="2157463" indent="0">
              <a:buNone/>
              <a:defRPr sz="1059"/>
            </a:lvl5pPr>
            <a:lvl6pPr marL="2696828" indent="0">
              <a:buNone/>
              <a:defRPr sz="1059"/>
            </a:lvl6pPr>
            <a:lvl7pPr marL="3236194" indent="0">
              <a:buNone/>
              <a:defRPr sz="1059"/>
            </a:lvl7pPr>
            <a:lvl8pPr marL="3775560" indent="0">
              <a:buNone/>
              <a:defRPr sz="1059"/>
            </a:lvl8pPr>
            <a:lvl9pPr marL="4314926" indent="0">
              <a:buNone/>
              <a:defRPr sz="1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8731" rtl="0" eaLnBrk="1" latinLnBrk="0" hangingPunct="1">
        <a:spcBef>
          <a:spcPct val="0"/>
        </a:spcBef>
        <a:buNone/>
        <a:defRPr sz="51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4524" indent="-404524" algn="l" defTabSz="1078731" rtl="0" eaLnBrk="1" latinLnBrk="0" hangingPunct="1">
        <a:spcBef>
          <a:spcPct val="20000"/>
        </a:spcBef>
        <a:buFont typeface="Arial" pitchFamily="34" charset="0"/>
        <a:buChar char="•"/>
        <a:defRPr sz="3812" kern="1200">
          <a:solidFill>
            <a:schemeClr val="tx1"/>
          </a:solidFill>
          <a:latin typeface="+mn-lt"/>
          <a:ea typeface="+mn-ea"/>
          <a:cs typeface="+mn-cs"/>
        </a:defRPr>
      </a:lvl1pPr>
      <a:lvl2pPr marL="876469" indent="-337104" algn="l" defTabSz="1078731" rtl="0" eaLnBrk="1" latinLnBrk="0" hangingPunct="1">
        <a:spcBef>
          <a:spcPct val="20000"/>
        </a:spcBef>
        <a:buFont typeface="Arial" pitchFamily="34" charset="0"/>
        <a:buChar char="–"/>
        <a:defRPr sz="3282" kern="1200">
          <a:solidFill>
            <a:schemeClr val="tx1"/>
          </a:solidFill>
          <a:latin typeface="+mn-lt"/>
          <a:ea typeface="+mn-ea"/>
          <a:cs typeface="+mn-cs"/>
        </a:defRPr>
      </a:lvl2pPr>
      <a:lvl3pPr marL="1348415" indent="-269683" algn="l" defTabSz="1078731" rtl="0" eaLnBrk="1" latinLnBrk="0" hangingPunct="1">
        <a:spcBef>
          <a:spcPct val="20000"/>
        </a:spcBef>
        <a:buFont typeface="Arial" pitchFamily="34" charset="0"/>
        <a:buChar char="•"/>
        <a:defRPr sz="2859" kern="1200">
          <a:solidFill>
            <a:schemeClr val="tx1"/>
          </a:solidFill>
          <a:latin typeface="+mn-lt"/>
          <a:ea typeface="+mn-ea"/>
          <a:cs typeface="+mn-cs"/>
        </a:defRPr>
      </a:lvl3pPr>
      <a:lvl4pPr marL="1887780" indent="-269683" algn="l" defTabSz="1078731" rtl="0" eaLnBrk="1" latinLnBrk="0" hangingPunct="1">
        <a:spcBef>
          <a:spcPct val="20000"/>
        </a:spcBef>
        <a:buFont typeface="Arial" pitchFamily="34" charset="0"/>
        <a:buChar char="–"/>
        <a:defRPr sz="2329" kern="1200">
          <a:solidFill>
            <a:schemeClr val="tx1"/>
          </a:solidFill>
          <a:latin typeface="+mn-lt"/>
          <a:ea typeface="+mn-ea"/>
          <a:cs typeface="+mn-cs"/>
        </a:defRPr>
      </a:lvl4pPr>
      <a:lvl5pPr marL="2427145" indent="-269683" algn="l" defTabSz="1078731" rtl="0" eaLnBrk="1" latinLnBrk="0" hangingPunct="1">
        <a:spcBef>
          <a:spcPct val="20000"/>
        </a:spcBef>
        <a:buFont typeface="Arial" pitchFamily="34" charset="0"/>
        <a:buChar char="»"/>
        <a:defRPr sz="2329" kern="1200">
          <a:solidFill>
            <a:schemeClr val="tx1"/>
          </a:solidFill>
          <a:latin typeface="+mn-lt"/>
          <a:ea typeface="+mn-ea"/>
          <a:cs typeface="+mn-cs"/>
        </a:defRPr>
      </a:lvl5pPr>
      <a:lvl6pPr marL="2966511" indent="-269683" algn="l" defTabSz="1078731" rtl="0" eaLnBrk="1" latinLnBrk="0" hangingPunct="1">
        <a:spcBef>
          <a:spcPct val="20000"/>
        </a:spcBef>
        <a:buFont typeface="Arial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6pPr>
      <a:lvl7pPr marL="3505877" indent="-269683" algn="l" defTabSz="1078731" rtl="0" eaLnBrk="1" latinLnBrk="0" hangingPunct="1">
        <a:spcBef>
          <a:spcPct val="20000"/>
        </a:spcBef>
        <a:buFont typeface="Arial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7pPr>
      <a:lvl8pPr marL="4045243" indent="-269683" algn="l" defTabSz="1078731" rtl="0" eaLnBrk="1" latinLnBrk="0" hangingPunct="1">
        <a:spcBef>
          <a:spcPct val="20000"/>
        </a:spcBef>
        <a:buFont typeface="Arial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8pPr>
      <a:lvl9pPr marL="4584608" indent="-269683" algn="l" defTabSz="1078731" rtl="0" eaLnBrk="1" latinLnBrk="0" hangingPunct="1">
        <a:spcBef>
          <a:spcPct val="20000"/>
        </a:spcBef>
        <a:buFont typeface="Arial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8731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1pPr>
      <a:lvl2pPr marL="539365" algn="l" defTabSz="1078731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2pPr>
      <a:lvl3pPr marL="1078731" algn="l" defTabSz="1078731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3pPr>
      <a:lvl4pPr marL="1618097" algn="l" defTabSz="1078731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4pPr>
      <a:lvl5pPr marL="2157463" algn="l" defTabSz="1078731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5pPr>
      <a:lvl6pPr marL="2696828" algn="l" defTabSz="1078731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6pPr>
      <a:lvl7pPr marL="3236194" algn="l" defTabSz="1078731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7pPr>
      <a:lvl8pPr marL="3775560" algn="l" defTabSz="1078731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8pPr>
      <a:lvl9pPr marL="4314926" algn="l" defTabSz="1078731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hyperlink" Target="https://www.charlestonvirtualhomes.com/20230001/" TargetMode="Externa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1" b="4821"/>
          <a:stretch/>
        </p:blipFill>
        <p:spPr>
          <a:xfrm>
            <a:off x="349473" y="1"/>
            <a:ext cx="7880126" cy="474861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3480" y="5668889"/>
            <a:ext cx="6406119" cy="2969890"/>
          </a:xfrm>
        </p:spPr>
        <p:txBody>
          <a:bodyPr anchor="ctr">
            <a:noAutofit/>
          </a:bodyPr>
          <a:lstStyle/>
          <a:p>
            <a:pPr algn="l"/>
            <a:r>
              <a:rPr lang="en-US" sz="1400" dirty="0">
                <a:latin typeface="Avenir Next LT Pro" panose="020B0504020202020204" pitchFamily="34" charset="0"/>
              </a:rPr>
              <a:t>The Galen plan is the flagship line up with an astonishing 2432 square feet 4 bedrooms, 2.5 baths. This home offers a wide open plan on the main floor. The flex room welcomes you to a perfect dining room, or in home office. Vinyl and Carpet flooring downstairs, and granite counter tops in the kitchen, with a large great room upgraded w/ surround sound speakers. Leading to an outdoor living space you must see! The patio area is covered and screened flowing in a stone paved dining area complimented by the stone enclosed grill and smoker. Upstairs will lead the way to the spacious Owner's suite and ensuite. Across the corridor will be 3 bedrooms and 1 full bath.</a:t>
            </a:r>
          </a:p>
          <a:p>
            <a:pPr algn="l"/>
            <a:endParaRPr lang="en-US" sz="1400" dirty="0">
              <a:solidFill>
                <a:schemeClr val="accent1"/>
              </a:solidFill>
              <a:latin typeface="Avenir Next LT Pro" panose="020B0504020202020204" pitchFamily="34" charset="0"/>
            </a:endParaRPr>
          </a:p>
          <a:p>
            <a:pPr algn="l"/>
            <a:r>
              <a:rPr lang="en-US" sz="1400" dirty="0">
                <a:solidFill>
                  <a:schemeClr val="accent1"/>
                </a:solidFill>
                <a:latin typeface="Avenir Next LT Pro" panose="020B0504020202020204" pitchFamily="34" charset="0"/>
                <a:hlinkClick r:id="rId3"/>
              </a:rPr>
              <a:t>Take a virtual tour!</a:t>
            </a:r>
            <a:endParaRPr lang="en-US" sz="1300" dirty="0">
              <a:solidFill>
                <a:schemeClr val="accent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8229600" cy="110799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r"/>
            <a:r>
              <a:rPr lang="en-US" sz="1800" b="1" dirty="0">
                <a:latin typeface="Avenir Next LT Pro" panose="020B0504020202020204" pitchFamily="34" charset="0"/>
              </a:rPr>
              <a:t>171 Stoney Creek Way</a:t>
            </a:r>
          </a:p>
          <a:p>
            <a:pPr algn="r"/>
            <a:r>
              <a:rPr lang="en-US" sz="1200" dirty="0">
                <a:latin typeface="Avenir Next LT Pro" panose="020B0504020202020204" pitchFamily="34" charset="0"/>
              </a:rPr>
              <a:t>Stoney Creek</a:t>
            </a:r>
          </a:p>
          <a:p>
            <a:pPr algn="r"/>
            <a:r>
              <a:rPr lang="en-US" sz="1200" dirty="0">
                <a:latin typeface="Avenir Next LT Pro" panose="020B0504020202020204" pitchFamily="34" charset="0"/>
              </a:rPr>
              <a:t>Moncks Corner</a:t>
            </a:r>
          </a:p>
          <a:p>
            <a:pPr algn="r"/>
            <a:r>
              <a:rPr lang="en-US" sz="1200" dirty="0">
                <a:latin typeface="Avenir Next LT Pro" panose="020B0504020202020204" pitchFamily="34" charset="0"/>
              </a:rPr>
              <a:t>MLS# 22031172</a:t>
            </a:r>
          </a:p>
          <a:p>
            <a:pPr algn="r"/>
            <a:r>
              <a:rPr lang="en-US" sz="1200" dirty="0">
                <a:latin typeface="Avenir Next LT Pro" panose="020B0504020202020204" pitchFamily="34" charset="0"/>
              </a:rPr>
              <a:t>$385,000</a:t>
            </a:r>
            <a:endParaRPr lang="en-US" sz="1600" dirty="0">
              <a:latin typeface="Avenir Next LT Pro" panose="020B05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2427222"/>
            <a:ext cx="1823817" cy="1216331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6068054"/>
            <a:ext cx="1823480" cy="1216331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3640833"/>
            <a:ext cx="1824495" cy="121633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2B73E9F-D68C-45AE-99E3-3BBD120941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1213611"/>
            <a:ext cx="1824140" cy="1216331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E7196DD-0F67-4E97-859C-4367646318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1823483" cy="1216331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4854443"/>
            <a:ext cx="1823789" cy="1216331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DC3AF27-1E71-477F-8725-631A4384AC2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8495276"/>
            <a:ext cx="1824166" cy="121633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249EEDF-F261-4ACA-9F84-5C12D2C0E0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7281665"/>
            <a:ext cx="1824168" cy="1216331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DF408B4-4F12-4DD5-B1AF-D0A7785D28C5}"/>
              </a:ext>
            </a:extLst>
          </p:cNvPr>
          <p:cNvSpPr/>
          <p:nvPr/>
        </p:nvSpPr>
        <p:spPr>
          <a:xfrm>
            <a:off x="1676400" y="9767944"/>
            <a:ext cx="6553200" cy="290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b="0" i="0" dirty="0">
                <a:solidFill>
                  <a:srgbClr val="C32645"/>
                </a:solidFill>
                <a:effectLst/>
                <a:latin typeface="Avenir Next LT Pro" panose="020B0504020202020204" pitchFamily="34" charset="0"/>
              </a:rPr>
              <a:t>The Space Company | 3110 North Carolina Avenue | North Charleston, SC 29405 | thespacecompany.com</a:t>
            </a:r>
            <a:endParaRPr lang="en-US" sz="1000" dirty="0">
              <a:solidFill>
                <a:srgbClr val="C32645"/>
              </a:solidFill>
              <a:latin typeface="Avenir Next LT Pro" panose="020B0504020202020204" pitchFamily="34" charset="0"/>
              <a:ea typeface="Open Sans" panose="020B0606030504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3480" y="8657165"/>
            <a:ext cx="5349926" cy="89255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b="1" dirty="0">
                <a:latin typeface="Avenir Next LT Pro" panose="020B0504020202020204" pitchFamily="34" charset="0"/>
              </a:rPr>
              <a:t>Shanaya Hammond</a:t>
            </a:r>
          </a:p>
          <a:p>
            <a:pPr algn="r"/>
            <a:r>
              <a:rPr lang="en-US" sz="1600" dirty="0">
                <a:latin typeface="Avenir Next LT Pro" panose="020B0504020202020204" pitchFamily="34" charset="0"/>
              </a:rPr>
              <a:t>843-345-1082</a:t>
            </a:r>
          </a:p>
          <a:p>
            <a:pPr algn="r"/>
            <a:r>
              <a:rPr lang="en-US" sz="1600" dirty="0">
                <a:latin typeface="Avenir Next LT Pro" panose="020B0504020202020204" pitchFamily="34" charset="0"/>
              </a:rPr>
              <a:t>hammondspace@gmail.com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23480" y="4998162"/>
            <a:ext cx="6406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Ink Free" panose="03080402000500000000" pitchFamily="66" charset="0"/>
                <a:ea typeface="Adobe Fan Heiti Std B" panose="020B0700000000000000" pitchFamily="34" charset="-128"/>
              </a:rPr>
              <a:t>Open House March 5</a:t>
            </a:r>
            <a:r>
              <a:rPr lang="en-US" sz="3200" baseline="30000" dirty="0">
                <a:latin typeface="Ink Free" panose="03080402000500000000" pitchFamily="66" charset="0"/>
                <a:ea typeface="Adobe Fan Heiti Std B" panose="020B0700000000000000" pitchFamily="34" charset="-128"/>
              </a:rPr>
              <a:t>th </a:t>
            </a:r>
            <a:r>
              <a:rPr lang="en-US" sz="3200" dirty="0">
                <a:latin typeface="Ink Free" panose="03080402000500000000" pitchFamily="66" charset="0"/>
                <a:ea typeface="Adobe Fan Heiti Std B" panose="020B0700000000000000" pitchFamily="34" charset="-128"/>
              </a:rPr>
              <a:t>from</a:t>
            </a:r>
            <a:r>
              <a:rPr lang="en-US" sz="3200" baseline="30000" dirty="0">
                <a:latin typeface="Ink Free" panose="03080402000500000000" pitchFamily="66" charset="0"/>
                <a:ea typeface="Adobe Fan Heiti Std B" panose="020B0700000000000000" pitchFamily="34" charset="-128"/>
              </a:rPr>
              <a:t> </a:t>
            </a:r>
            <a:r>
              <a:rPr lang="en-US" sz="3200" dirty="0">
                <a:latin typeface="Ink Free" panose="03080402000500000000" pitchFamily="66" charset="0"/>
                <a:ea typeface="Adobe Fan Heiti Std B" panose="020B0700000000000000" pitchFamily="34" charset="-128"/>
              </a:rPr>
              <a:t>11a–2p</a:t>
            </a:r>
          </a:p>
        </p:txBody>
      </p:sp>
      <p:pic>
        <p:nvPicPr>
          <p:cNvPr id="1026" name="Picture 2" descr="Agent Photo">
            <a:extLst>
              <a:ext uri="{FF2B5EF4-FFF2-40B4-BE49-F238E27FC236}">
                <a16:creationId xmlns:a16="http://schemas.microsoft.com/office/drawing/2014/main" id="{256ABC9C-F4CD-13E3-9EAC-CFCBA83773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8" b="14148"/>
          <a:stretch/>
        </p:blipFill>
        <p:spPr bwMode="auto">
          <a:xfrm>
            <a:off x="7173408" y="8495365"/>
            <a:ext cx="1056192" cy="121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gent Logo">
            <a:extLst>
              <a:ext uri="{FF2B5EF4-FFF2-40B4-BE49-F238E27FC236}">
                <a16:creationId xmlns:a16="http://schemas.microsoft.com/office/drawing/2014/main" id="{D183CEC5-1030-B975-DD41-1A9CD2330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08886"/>
            <a:ext cx="1681164" cy="34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365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184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Next LT Pro</vt:lpstr>
      <vt:lpstr>Calibri</vt:lpstr>
      <vt:lpstr>Ink Free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43</cp:revision>
  <dcterms:created xsi:type="dcterms:W3CDTF">2006-08-16T00:00:00Z</dcterms:created>
  <dcterms:modified xsi:type="dcterms:W3CDTF">2023-02-26T18:16:35Z</dcterms:modified>
</cp:coreProperties>
</file>