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</p:sldIdLst>
  <p:sldSz cx="12192000" cy="6858000"/>
  <p:notesSz cx="7102475" cy="93694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56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4/26/2016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4/26/2016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4/26/2016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4/26/2016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4/26/2016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2100" y="2481085"/>
            <a:ext cx="9070848" cy="724126"/>
          </a:xfrm>
        </p:spPr>
        <p:txBody>
          <a:bodyPr/>
          <a:lstStyle/>
          <a:p>
            <a:r>
              <a:rPr lang="en-US" sz="32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1721 Atlantic Avenue</a:t>
            </a:r>
            <a:br>
              <a:rPr lang="en-US" sz="32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sz="32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Sullivan’s Island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7978" y="4427629"/>
            <a:ext cx="4145682" cy="534924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dirty="0">
                <a:latin typeface="Arial Rounded MT Bold" panose="020F0704030504030204" pitchFamily="34" charset="0"/>
              </a:rPr>
              <a:t>O</a:t>
            </a:r>
            <a:r>
              <a:rPr lang="en-US" b="1" dirty="0" smtClean="0">
                <a:latin typeface="Arial Rounded MT Bold" panose="020F0704030504030204" pitchFamily="34" charset="0"/>
              </a:rPr>
              <a:t>ffered at: </a:t>
            </a:r>
            <a:r>
              <a:rPr lang="en-US" dirty="0" smtClean="0">
                <a:latin typeface="Arial Rounded MT Bold" panose="020F0704030504030204" pitchFamily="34" charset="0"/>
              </a:rPr>
              <a:t>$1,600,000</a:t>
            </a:r>
          </a:p>
          <a:p>
            <a:pPr algn="l"/>
            <a:r>
              <a:rPr lang="en-US" b="1" dirty="0" smtClean="0">
                <a:latin typeface="Arial Rounded MT Bold" panose="020F0704030504030204" pitchFamily="34" charset="0"/>
              </a:rPr>
              <a:t>MLS: </a:t>
            </a:r>
            <a:r>
              <a:rPr lang="en-US" dirty="0" smtClean="0">
                <a:latin typeface="Arial Rounded MT Bold" panose="020F0704030504030204" pitchFamily="34" charset="0"/>
              </a:rPr>
              <a:t>16010612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20972" y="212020"/>
            <a:ext cx="10696160" cy="2138645"/>
            <a:chOff x="720972" y="212020"/>
            <a:chExt cx="10696160" cy="213864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5586" y="218928"/>
              <a:ext cx="3138150" cy="209126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72" y="212020"/>
              <a:ext cx="3148985" cy="210100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767" y="231270"/>
              <a:ext cx="3180365" cy="211939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sp>
        <p:nvSpPr>
          <p:cNvPr id="12" name="TextBox 11"/>
          <p:cNvSpPr txBox="1"/>
          <p:nvPr/>
        </p:nvSpPr>
        <p:spPr>
          <a:xfrm>
            <a:off x="2007468" y="3315318"/>
            <a:ext cx="3729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Ocean 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Private Beach Pathway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Where the “locals” live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47961" y="3324246"/>
            <a:ext cx="4837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Perfect place to build a dream 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House in move-in condition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(selling As 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Property has rental 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948" y="5917130"/>
            <a:ext cx="1184685" cy="75317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67978" y="5058805"/>
            <a:ext cx="8343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Connie Dittrich Carolina One Real Estate 843-475-7993 cdittrich@carolinaone.com</a:t>
            </a:r>
            <a:endParaRPr lang="en-US" sz="1600" i="1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5677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36</TotalTime>
  <Words>50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Rounded MT Bold</vt:lpstr>
      <vt:lpstr>Garamond</vt:lpstr>
      <vt:lpstr>Savon</vt:lpstr>
      <vt:lpstr>1721 Atlantic Avenue Sullivan’s Island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1721 Atlantic Avenue Sullivan’s Island</dc:title>
  <dc:creator>Connie Dittrich</dc:creator>
  <cp:lastModifiedBy>Connie Dittrich</cp:lastModifiedBy>
  <cp:revision>5</cp:revision>
  <cp:lastPrinted>2016-04-26T18:34:42Z</cp:lastPrinted>
  <dcterms:created xsi:type="dcterms:W3CDTF">2016-04-26T18:02:38Z</dcterms:created>
  <dcterms:modified xsi:type="dcterms:W3CDTF">2016-04-26T18:39:10Z</dcterms:modified>
</cp:coreProperties>
</file>