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444" y="10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1721 Bowline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18017341 ~ $649,900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8575"/>
            <a:ext cx="77724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LUXURY IN DUNES WEST!</a:t>
            </a:r>
          </a:p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SUPER LOW PRICE!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416729"/>
            <a:ext cx="4114800" cy="683264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on a peaceful cul-de-sac in Dunes West that backs to the Wando River, this two-story home is well appointed &amp; waiting for you! From the moment you step foot inside, you'll notice the beautiful upgrades like the intricate trim work in the crown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two columns that welcome you into the formal dining room, wainscoting, hardwood floors, a decorative tray ceiling in the master, tile backsplash in the kitchen and glass front cabinets in the eat-in area of the kitchen. The beautiful two-story living room boasts a fireplace &amp; tropical, double ceiling fan while the sunroom boasts stunning wraparound views of the wooded backyard. A front porch &amp; back patio with fire pit are wonderful spots to enjoy the outdoors. This golf community has resort style amenities that you'll just love!</a:t>
            </a:r>
          </a:p>
          <a:p>
            <a:pPr algn="ctr"/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Spacious, open floorplan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Staircase in the front and back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Remodeled sunroom with heated and cooled tile flooring and 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moulding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Stately dining room perfect for entertaining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with soaring vaulted ceilings and fireplace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opens to the great room and includes granite countertops, tile backsplash, a gas cooktop, a wall oven, a built-in microwave, and an eat-in area with a built-in buffet with cabinets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with stunning tray ceiling and access to the sunroom, and master bathroom with two vanities, a soaking tub, and a large step in shower with dual shower heads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patio to enjoy the 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climate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Tinted windows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Alarm system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HVAC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Rinnai tankless water heater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gas lanterns in the front and driveway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Landscape lighting and separate irrigation meter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Lovely water views to enjoy the sunsets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amenities including a security gate, golf club, swimming pool, tennis, boat ramp, and walking trailing</a:t>
            </a:r>
          </a:p>
          <a:p>
            <a:pPr algn="ctr"/>
            <a:endParaRPr lang="en-US" sz="105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2729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30595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227973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30595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27973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33217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422729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33217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25351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825351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340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2018-09-23T14:41:02Z</dcterms:modified>
</cp:coreProperties>
</file>