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8/17/2016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8/17/2016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gif"/><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324888"/>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829300"/>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829299"/>
            <a:ext cx="7772400" cy="3069731"/>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beautiful lot looks out at the private lake with views extending out into the marsh beyond. Imagine relaxing on the porch of your custom elevated home, gazing through your majestic live oaks, enjoying the year round breezes and tranquility this lot offers. This is a true find South of the IOP. Walk or bike to Basil, Opal, Target and Harris Teeter along with many other shops and restaurants in very desirable Seaside Farms. This truly is a slice of heaven just waiting for you. Build you own custom one of kind home. January 2016 change to Flood Zoning - now in a AE Zone! Neighborhood amenities include gorgeous walking and biking trails, a large community pool and a fun playground area!</a:t>
            </a:r>
          </a:p>
          <a:p>
            <a:endPar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200"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*Listing agent is owner. *Contact Listing Agent to walk the lot with you. *Covenants + Restrictions state builder has first right of refusal. *Geotechnical Engineering study (soil boring) completed. *Boundary and Topographic Tree Survey completed. *Tree Risk Assessment completed. **If interested: House plans have been drawn with Flatfish Island Design Architects and Structural Engineering Set completed.</a:t>
            </a:r>
          </a:p>
        </p:txBody>
      </p:sp>
      <p:sp>
        <p:nvSpPr>
          <p:cNvPr id="2" name="Title 1"/>
          <p:cNvSpPr>
            <a:spLocks noGrp="1"/>
          </p:cNvSpPr>
          <p:nvPr>
            <p:ph type="ctrTitle"/>
          </p:nvPr>
        </p:nvSpPr>
        <p:spPr>
          <a:xfrm>
            <a:off x="1" y="0"/>
            <a:ext cx="7772398" cy="913868"/>
          </a:xfrm>
        </p:spPr>
        <p:txBody>
          <a:bodyPr anchor="ctr">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1724 Canyon Oaks Drive</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b="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Seaside Farms ~ Mount Pleasant, SC 29464</a:t>
            </a:r>
            <a:br>
              <a:rPr lang="en-US" sz="1400" b="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b="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16014442 ~ $375,000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67611" y="9042304"/>
            <a:ext cx="769744" cy="903167"/>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Jennifer </a:t>
            </a:r>
            <a:r>
              <a:rPr lang="en-US" sz="1800" dirty="0" err="1">
                <a:solidFill>
                  <a:schemeClr val="bg1"/>
                </a:solidFill>
                <a:effectLst>
                  <a:outerShdw blurRad="38100" dist="38100" dir="2700000" algn="tl">
                    <a:srgbClr val="000000">
                      <a:alpha val="43137"/>
                    </a:srgbClr>
                  </a:outerShdw>
                </a:effectLst>
                <a:latin typeface="Century Gothic" panose="020B0502020202020204" pitchFamily="34" charset="0"/>
              </a:rPr>
              <a:t>Alspector</a:t>
            </a:r>
            <a:br>
              <a:rPr lang="en-US" sz="180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a:solidFill>
                  <a:schemeClr val="bg1"/>
                </a:solidFill>
                <a:effectLst>
                  <a:outerShdw blurRad="38100" dist="38100" dir="2700000" algn="tl">
                    <a:srgbClr val="000000">
                      <a:alpha val="43137"/>
                    </a:srgbClr>
                  </a:outerShdw>
                </a:effectLst>
                <a:latin typeface="Century Gothic" panose="020B0502020202020204" pitchFamily="34" charset="0"/>
              </a:rPr>
              <a:t>843-847-1565</a:t>
            </a:r>
            <a:b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br>
            <a:endParaRPr lang="en-US" sz="1100"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jennifer.alspector@agentownedrealty.com </a:t>
            </a:r>
            <a:b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www.AgentOwnedRealty.com</a:t>
            </a:r>
          </a:p>
        </p:txBody>
      </p:sp>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001" y="9022551"/>
            <a:ext cx="1066799" cy="488481"/>
          </a:xfrm>
          <a:prstGeom prst="rect">
            <a:avLst/>
          </a:prstGeom>
        </p:spPr>
      </p:pic>
      <p:sp>
        <p:nvSpPr>
          <p:cNvPr id="18" name="Rectangle 17"/>
          <p:cNvSpPr/>
          <p:nvPr/>
        </p:nvSpPr>
        <p:spPr>
          <a:xfrm>
            <a:off x="152400" y="9534087"/>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The AgentOwned Realty Co.</a:t>
            </a:r>
          </a:p>
          <a:p>
            <a:pPr algn="ctr"/>
            <a:r>
              <a:rPr lang="en-US" sz="700" dirty="0">
                <a:solidFill>
                  <a:schemeClr val="bg1"/>
                </a:solidFill>
                <a:latin typeface="Century Gothic" panose="020B0502020202020204" pitchFamily="34" charset="0"/>
              </a:rPr>
              <a:t>824 Johnnie </a:t>
            </a:r>
            <a:r>
              <a:rPr lang="en-US" sz="700" dirty="0" err="1">
                <a:solidFill>
                  <a:schemeClr val="bg1"/>
                </a:solidFill>
                <a:latin typeface="Century Gothic" panose="020B0502020202020204" pitchFamily="34" charset="0"/>
              </a:rPr>
              <a:t>Dodds</a:t>
            </a:r>
            <a:r>
              <a:rPr lang="en-US" sz="700" dirty="0">
                <a:solidFill>
                  <a:schemeClr val="bg1"/>
                </a:solidFill>
                <a:latin typeface="Century Gothic" panose="020B0502020202020204" pitchFamily="34" charset="0"/>
              </a:rPr>
              <a:t> Blvd.</a:t>
            </a:r>
          </a:p>
          <a:p>
            <a:pPr algn="ctr"/>
            <a:r>
              <a:rPr lang="en-US" sz="700" dirty="0">
                <a:solidFill>
                  <a:schemeClr val="bg1"/>
                </a:solidFill>
                <a:latin typeface="Century Gothic" panose="020B0502020202020204" pitchFamily="34" charset="0"/>
              </a:rPr>
              <a:t>Mt. Pleasant, SC 29464</a:t>
            </a:r>
          </a:p>
        </p:txBody>
      </p:sp>
      <p:sp>
        <p:nvSpPr>
          <p:cNvPr id="23" name="Rectangle 22"/>
          <p:cNvSpPr/>
          <p:nvPr/>
        </p:nvSpPr>
        <p:spPr>
          <a:xfrm>
            <a:off x="0" y="1219200"/>
            <a:ext cx="7772400" cy="584775"/>
          </a:xfrm>
          <a:prstGeom prst="rect">
            <a:avLst/>
          </a:prstGeom>
          <a:noFill/>
        </p:spPr>
        <p:txBody>
          <a:bodyPr wrap="square">
            <a:spAutoFit/>
          </a:bodyPr>
          <a:lstStyle/>
          <a:p>
            <a:pPr algn="ctr"/>
            <a:r>
              <a:rPr lang="en-US" sz="1600" b="1" i="1" dirty="0">
                <a:solidFill>
                  <a:schemeClr val="tx2">
                    <a:lumMod val="75000"/>
                  </a:schemeClr>
                </a:solidFill>
                <a:effectLst/>
                <a:latin typeface="Century Gothic" panose="020B0502020202020204" pitchFamily="34" charset="0"/>
                <a:ea typeface="Verdana" panose="020B0604030504040204" pitchFamily="34" charset="0"/>
                <a:cs typeface="Verdana" panose="020B0604030504040204" pitchFamily="34" charset="0"/>
              </a:rPr>
              <a:t>This is your chance to own one of the last</a:t>
            </a:r>
            <a:br>
              <a:rPr lang="en-US" sz="1600" b="1" i="1" dirty="0">
                <a:solidFill>
                  <a:schemeClr val="tx2">
                    <a:lumMod val="75000"/>
                  </a:schemeClr>
                </a:solidFill>
                <a:effectLst/>
                <a:latin typeface="Century Gothic" panose="020B0502020202020204" pitchFamily="34" charset="0"/>
                <a:ea typeface="Verdana" panose="020B0604030504040204" pitchFamily="34" charset="0"/>
                <a:cs typeface="Verdana" panose="020B0604030504040204" pitchFamily="34" charset="0"/>
              </a:rPr>
            </a:br>
            <a:r>
              <a:rPr lang="en-US" sz="1600" b="1" i="1" dirty="0">
                <a:solidFill>
                  <a:schemeClr val="tx2">
                    <a:lumMod val="75000"/>
                  </a:schemeClr>
                </a:solidFill>
                <a:effectLst/>
                <a:latin typeface="Century Gothic" panose="020B0502020202020204" pitchFamily="34" charset="0"/>
                <a:ea typeface="Verdana" panose="020B0604030504040204" pitchFamily="34" charset="0"/>
                <a:cs typeface="Verdana" panose="020B0604030504040204" pitchFamily="34" charset="0"/>
              </a:rPr>
              <a:t>waterfront and marsh front lots in beautiful Cathedral Oaks!</a:t>
            </a:r>
            <a:endParaRPr lang="en-US" sz="1400" b="1" i="1" dirty="0">
              <a:solidFill>
                <a:schemeClr val="tx2">
                  <a:lumMod val="75000"/>
                </a:schemeClr>
              </a:solidFill>
              <a:effectLst/>
            </a:endParaRPr>
          </a:p>
        </p:txBody>
      </p:sp>
      <p:grpSp>
        <p:nvGrpSpPr>
          <p:cNvPr id="7" name="Group 6"/>
          <p:cNvGrpSpPr/>
          <p:nvPr/>
        </p:nvGrpSpPr>
        <p:grpSpPr>
          <a:xfrm>
            <a:off x="133350" y="4286250"/>
            <a:ext cx="7505700" cy="1371600"/>
            <a:chOff x="114300" y="4286250"/>
            <a:chExt cx="7505700" cy="1371600"/>
          </a:xfrm>
        </p:grpSpPr>
        <p:pic>
          <p:nvPicPr>
            <p:cNvPr id="22" name="Picture 21"/>
            <p:cNvPicPr preferRelativeResize="0">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33500" y="4286250"/>
              <a:ext cx="1028700" cy="1371600"/>
            </a:xfrm>
            <a:prstGeom prst="rect">
              <a:avLst/>
            </a:prstGeom>
            <a:ln w="12700">
              <a:solidFill>
                <a:schemeClr val="bg1"/>
              </a:solidFill>
            </a:ln>
            <a:effectLst/>
          </p:spPr>
        </p:pic>
        <p:pic>
          <p:nvPicPr>
            <p:cNvPr id="6" name="Picture 5"/>
            <p:cNvPicPr preferRelativeResize="0">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52700" y="4286250"/>
              <a:ext cx="1028700" cy="1371600"/>
            </a:xfrm>
            <a:prstGeom prst="rect">
              <a:avLst/>
            </a:prstGeom>
            <a:ln w="12700">
              <a:solidFill>
                <a:schemeClr val="bg1"/>
              </a:solidFill>
            </a:ln>
            <a:effectLst/>
          </p:spPr>
        </p:pic>
        <p:pic>
          <p:nvPicPr>
            <p:cNvPr id="33" name="Picture 32"/>
            <p:cNvPicPr preferRelativeResize="0">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4300" y="4286250"/>
              <a:ext cx="1028700" cy="1371600"/>
            </a:xfrm>
            <a:prstGeom prst="rect">
              <a:avLst/>
            </a:prstGeom>
            <a:ln w="12700">
              <a:solidFill>
                <a:schemeClr val="bg1"/>
              </a:solidFill>
            </a:ln>
            <a:effectLst/>
          </p:spPr>
        </p:pic>
        <p:pic>
          <p:nvPicPr>
            <p:cNvPr id="15" name="Picture 14"/>
            <p:cNvPicPr preferRelativeResize="0">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771900" y="4286250"/>
              <a:ext cx="1828800" cy="1371600"/>
            </a:xfrm>
            <a:prstGeom prst="rect">
              <a:avLst/>
            </a:prstGeom>
            <a:ln w="12700">
              <a:solidFill>
                <a:schemeClr val="bg1"/>
              </a:solidFill>
            </a:ln>
            <a:effectLst/>
          </p:spPr>
        </p:pic>
        <p:pic>
          <p:nvPicPr>
            <p:cNvPr id="19" name="Picture 18"/>
            <p:cNvPicPr preferRelativeResize="0">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91200" y="4286250"/>
              <a:ext cx="1828800" cy="1371600"/>
            </a:xfrm>
            <a:prstGeom prst="rect">
              <a:avLst/>
            </a:prstGeom>
            <a:ln w="12700">
              <a:solidFill>
                <a:schemeClr val="bg1"/>
              </a:solidFill>
            </a:ln>
            <a:effectLst/>
          </p:spPr>
        </p:pic>
      </p:gr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202</TotalTime>
  <Words>240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1724 Canyon Oaks Drive Seaside Farms ~ Mount Pleasant, SC 29464 MLS# 16014442 ~ $375,000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2016-08-17T17:34:03Z</dcterms:modified>
</cp:coreProperties>
</file>