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0101"/>
    <a:srgbClr val="003B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00" d="100"/>
          <a:sy n="200" d="100"/>
        </p:scale>
        <p:origin x="-390" y="-466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8229600" cy="548506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600" cy="838200"/>
          </a:xfrm>
        </p:spPr>
        <p:txBody>
          <a:bodyPr>
            <a:noAutofit/>
          </a:bodyPr>
          <a:lstStyle/>
          <a:p>
            <a:r>
              <a:rPr lang="en-US" sz="2800" b="1" dirty="0">
                <a:ln w="3175">
                  <a:solidFill>
                    <a:sysClr val="windowText" lastClr="000000"/>
                  </a:solidFill>
                </a:ln>
                <a:latin typeface="Century Gothic" panose="020B0502020202020204" pitchFamily="34" charset="0"/>
              </a:rPr>
              <a:t>Prime Location</a:t>
            </a:r>
            <a:br>
              <a:rPr lang="en-US" sz="2800" b="1" dirty="0">
                <a:ln w="3175">
                  <a:solidFill>
                    <a:sysClr val="windowText" lastClr="000000"/>
                  </a:solidFill>
                </a:ln>
                <a:latin typeface="Century Gothic" panose="020B0502020202020204" pitchFamily="34" charset="0"/>
              </a:rPr>
            </a:br>
            <a:r>
              <a:rPr lang="en-US" sz="2800" b="1" dirty="0">
                <a:ln w="3175">
                  <a:solidFill>
                    <a:sysClr val="windowText" lastClr="000000"/>
                  </a:solidFill>
                </a:ln>
                <a:latin typeface="Century Gothic" panose="020B0502020202020204" pitchFamily="34" charset="0"/>
              </a:rPr>
              <a:t>Medical Office - Redevelopment!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96342"/>
            <a:ext cx="8229600" cy="1853614"/>
          </a:xfrm>
        </p:spPr>
        <p:txBody>
          <a:bodyPr numCol="1" anchor="ctr">
            <a:no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Located at the lighted intersection of Spring St and President St, this 2,064 SF medical office opportunity in a high-demand area. Just minutes from MUSC and hospitals... walkable. This property is turnkey with a little TLC--or a complete transformation, depending on your vision. Efficiently designed floorplan includes a front office, nurse station, five exam rooms, a procedure room, lab, X-ray room, and two private offices (one with a shower). Parking is available in the front for patients and visitors, with designated employee parking in the rear (2-4).Looking to establish a new practice, expand, or invest, this property's location and potential make it a must-see!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0897" y="9037394"/>
            <a:ext cx="333010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Chris Garcia</a:t>
            </a:r>
            <a:br>
              <a:rPr lang="en-US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(843) 557-7100</a:t>
            </a:r>
          </a:p>
          <a:p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cmcdaid1@yahoo.com</a:t>
            </a: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935873" y="8982954"/>
            <a:ext cx="1216152" cy="472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858000" y="9445777"/>
            <a:ext cx="137159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bg1"/>
                </a:solidFill>
                <a:latin typeface="Century Gothic" panose="020B0502020202020204" pitchFamily="34" charset="0"/>
              </a:rPr>
              <a:t>RE/MAX Southern Shores</a:t>
            </a:r>
          </a:p>
          <a:p>
            <a:pPr algn="ctr"/>
            <a:r>
              <a:rPr lang="en-US" sz="700" dirty="0">
                <a:solidFill>
                  <a:schemeClr val="bg1"/>
                </a:solidFill>
                <a:latin typeface="Century Gothic" panose="020B0502020202020204" pitchFamily="34" charset="0"/>
              </a:rPr>
              <a:t>9209 University Blvd.</a:t>
            </a:r>
          </a:p>
          <a:p>
            <a:pPr algn="ctr"/>
            <a:r>
              <a:rPr lang="en-US" sz="700" dirty="0">
                <a:solidFill>
                  <a:schemeClr val="bg1"/>
                </a:solidFill>
                <a:latin typeface="Century Gothic" panose="020B0502020202020204" pitchFamily="34" charset="0"/>
              </a:rPr>
              <a:t>N Charleston, SC 29406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4989848"/>
            <a:ext cx="8229600" cy="1015663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algn="ctr"/>
            <a:r>
              <a:rPr lang="en-US" sz="3600" b="1" dirty="0">
                <a:ln w="3175">
                  <a:noFill/>
                </a:ln>
                <a:latin typeface="Century Gothic" panose="020B0502020202020204" pitchFamily="34" charset="0"/>
              </a:rPr>
              <a:t>172 SPRING STREET</a:t>
            </a:r>
          </a:p>
          <a:p>
            <a:pPr algn="ctr"/>
            <a:r>
              <a:rPr lang="en-US" sz="2400" b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Charleston SC | MLS# 31005702 | $2,500,000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6524CB1A-D15D-4FDD-BCAC-83FC051CD1D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576" y="8982954"/>
            <a:ext cx="693366" cy="92448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A42493B-4246-4AB1-92E6-CFDC83E1817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2820894" y="7975699"/>
            <a:ext cx="1216152" cy="81057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E6B8D4D-42FF-4D0C-94E5-14C0E06BC59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449235" y="7975699"/>
            <a:ext cx="1216152" cy="81057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580F299-83F7-45F3-90D2-66B174C8CBF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77576" y="7975699"/>
            <a:ext cx="1216152" cy="81057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EF0298B-5AE3-4074-BD28-0AEB18B16FE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5564212" y="7975699"/>
            <a:ext cx="1216152" cy="81057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7E82B30-C0BE-4763-AC52-CA698DC3C0D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6935873" y="7975699"/>
            <a:ext cx="1216152" cy="81057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78711E8-4644-CFF2-2F1D-7AC0FAB72C3E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192553" y="7975699"/>
            <a:ext cx="1216152" cy="810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509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1150</TotalTime>
  <Words>174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Prime Location Medical Office - Redevelopment!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Purchase in Mt. Pleasant for under $200K</dc:title>
  <dc:creator>CVH360</dc:creator>
  <cp:lastModifiedBy>A. Thomas Price</cp:lastModifiedBy>
  <cp:revision>76</cp:revision>
  <dcterms:created xsi:type="dcterms:W3CDTF">2006-08-16T00:00:00Z</dcterms:created>
  <dcterms:modified xsi:type="dcterms:W3CDTF">2025-04-23T20:01:57Z</dcterms:modified>
</cp:coreProperties>
</file>