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6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gif"/><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990600"/>
          </a:xfrm>
        </p:spPr>
        <p:txBody>
          <a:bodyPr>
            <a:noAutofit/>
          </a:bodyPr>
          <a:lstStyle/>
          <a:p>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Great Johns Island Location!</a:t>
            </a:r>
            <a:b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br>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Hardwood Floors Galore!</a:t>
            </a:r>
            <a:endPar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0" y="6172200"/>
            <a:ext cx="7772400" cy="2362200"/>
          </a:xfrm>
        </p:spPr>
        <p:txBody>
          <a:bodyPr>
            <a:noAutofit/>
          </a:bodyPr>
          <a:lstStyle/>
          <a:p>
            <a:r>
              <a:rPr lang="en-US" sz="1200" dirty="0">
                <a:solidFill>
                  <a:schemeClr val="tx2"/>
                </a:solidFill>
                <a:latin typeface="Georgia" panose="02040502050405020303" pitchFamily="18" charset="0"/>
              </a:rPr>
              <a:t>Welcome home to this quaint new community within ten minutes of the Most Historic City in the USA-Charleston. This home is in tip-top condition. The home boast a double front porch adding to the Southern charm of the Cottages of Johns Island. The open floor plan gives a feeling of spaciousness making it easy to decorate and to interact within your family or with your guests. Stretching from the front to the back door, the warm hardwood floors are impressive. The kitchen is decked out with granite counter tops, much upgraded stainless steel appliances including a gas stove with a convection oven and an island. There are two dining areas for formal and casual dining. The Family Room has a fireplace that is an appreciated asset with this past long winter. The second floor has the Master Suite which opens to the upstairs porch. There are also two guest bedrooms and a hall bath on this floor. The third floor is a wide open room that is currently used for the computer, for crafts and sewing and for watching TV and playing games. This room is flexible and can be used for a fourth bedroom, a home office, a playroom or a media room. Among the many assets of this house is the low maintenance exterior. Enjoy living in this quiet neighborhood on Johns Island. Come see 1735 Towne Road. </a:t>
            </a:r>
            <a:endParaRPr lang="en-US" sz="1200" dirty="0">
              <a:solidFill>
                <a:schemeClr val="tx2"/>
              </a:solidFill>
              <a:latin typeface="Georgia" panose="02040502050405020303" pitchFamily="18"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50000"/>
          <a:stretch/>
        </p:blipFill>
        <p:spPr>
          <a:xfrm>
            <a:off x="2362200" y="914400"/>
            <a:ext cx="3048000" cy="4572000"/>
          </a:xfrm>
          <a:prstGeom prst="rect">
            <a:avLst/>
          </a:prstGeom>
          <a:ln>
            <a:noFill/>
          </a:ln>
          <a:effectLst>
            <a:softEdge rad="112500"/>
          </a:effectLst>
        </p:spPr>
      </p:pic>
      <p:sp>
        <p:nvSpPr>
          <p:cNvPr id="5" name="Rectangle 4"/>
          <p:cNvSpPr/>
          <p:nvPr/>
        </p:nvSpPr>
        <p:spPr>
          <a:xfrm>
            <a:off x="125095" y="5486400"/>
            <a:ext cx="7522209" cy="707886"/>
          </a:xfrm>
          <a:prstGeom prst="rect">
            <a:avLst/>
          </a:prstGeom>
        </p:spPr>
        <p:txBody>
          <a:bodyPr wrap="square">
            <a:spAutoFit/>
          </a:bodyPr>
          <a:lstStyle/>
          <a:p>
            <a:pPr algn="ctr"/>
            <a:r>
              <a:rPr lang="en-US"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1735 Towne St</a:t>
            </a:r>
          </a:p>
          <a:p>
            <a:pPr algn="ct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The Cottages at Johns Island ~ MLS# 1406870 ~ $245,000</a:t>
            </a:r>
            <a:endParaRPr lang="en-US" dirty="0">
              <a:solidFill>
                <a:schemeClr val="tx2"/>
              </a:solidFill>
            </a:endParaRPr>
          </a:p>
        </p:txBody>
      </p:sp>
      <p:grpSp>
        <p:nvGrpSpPr>
          <p:cNvPr id="12" name="Group 11"/>
          <p:cNvGrpSpPr/>
          <p:nvPr/>
        </p:nvGrpSpPr>
        <p:grpSpPr>
          <a:xfrm>
            <a:off x="125095" y="914400"/>
            <a:ext cx="7522210" cy="4572000"/>
            <a:chOff x="97790" y="1066800"/>
            <a:chExt cx="7522210" cy="4572000"/>
          </a:xfrm>
        </p:grpSpPr>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1292"/>
            <a:stretch/>
          </p:blipFill>
          <p:spPr>
            <a:xfrm>
              <a:off x="5562600" y="1066800"/>
              <a:ext cx="2057400" cy="1368809"/>
            </a:xfrm>
            <a:prstGeom prst="rect">
              <a:avLst/>
            </a:prstGeom>
            <a:ln>
              <a:noFill/>
            </a:ln>
            <a:effectLst>
              <a:softEdge rad="112500"/>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b="11292"/>
            <a:stretch/>
          </p:blipFill>
          <p:spPr>
            <a:xfrm>
              <a:off x="97790" y="4269991"/>
              <a:ext cx="2057400" cy="1368809"/>
            </a:xfrm>
            <a:prstGeom prst="rect">
              <a:avLst/>
            </a:prstGeom>
            <a:ln>
              <a:noFill/>
            </a:ln>
            <a:effectLst>
              <a:softEdge rad="112500"/>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t="-1" b="11292"/>
            <a:stretch/>
          </p:blipFill>
          <p:spPr>
            <a:xfrm>
              <a:off x="97790" y="2668395"/>
              <a:ext cx="2057400" cy="1368809"/>
            </a:xfrm>
            <a:prstGeom prst="rect">
              <a:avLst/>
            </a:prstGeom>
            <a:ln>
              <a:noFill/>
            </a:ln>
            <a:effectLst>
              <a:softEdge rad="112500"/>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1292"/>
            <a:stretch/>
          </p:blipFill>
          <p:spPr>
            <a:xfrm>
              <a:off x="97790" y="1066800"/>
              <a:ext cx="2057400" cy="1368809"/>
            </a:xfrm>
            <a:prstGeom prst="rect">
              <a:avLst/>
            </a:prstGeom>
            <a:ln>
              <a:noFill/>
            </a:ln>
            <a:effectLst>
              <a:softEdge rad="112500"/>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50000"/>
            <a:stretch/>
          </p:blipFill>
          <p:spPr>
            <a:xfrm>
              <a:off x="6134690" y="2667885"/>
              <a:ext cx="913220" cy="1369830"/>
            </a:xfrm>
            <a:prstGeom prst="rect">
              <a:avLst/>
            </a:prstGeom>
            <a:ln>
              <a:noFill/>
            </a:ln>
            <a:effectLst>
              <a:softEdge rad="112500"/>
            </a:effectLst>
          </p:spPr>
        </p:pic>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b="11292"/>
            <a:stretch/>
          </p:blipFill>
          <p:spPr>
            <a:xfrm>
              <a:off x="5562600" y="4269991"/>
              <a:ext cx="2057400" cy="1368809"/>
            </a:xfrm>
            <a:prstGeom prst="rect">
              <a:avLst/>
            </a:prstGeom>
            <a:ln>
              <a:noFill/>
            </a:ln>
            <a:effectLst>
              <a:softEdge rad="112500"/>
            </a:effectLst>
          </p:spPr>
        </p:pic>
      </p:grpSp>
      <p:sp>
        <p:nvSpPr>
          <p:cNvPr id="13" name="Rectangle 12"/>
          <p:cNvSpPr/>
          <p:nvPr/>
        </p:nvSpPr>
        <p:spPr>
          <a:xfrm>
            <a:off x="2362200" y="8749492"/>
            <a:ext cx="3048000" cy="1046440"/>
          </a:xfrm>
          <a:prstGeom prst="rect">
            <a:avLst/>
          </a:prstGeom>
        </p:spPr>
        <p:txBody>
          <a:bodyPr wrap="square">
            <a:spAutoFit/>
          </a:bodyPr>
          <a:lstStyle/>
          <a:p>
            <a:pPr algn="ctr"/>
            <a:r>
              <a:rPr lang="en-US" sz="1400" b="1" dirty="0">
                <a:latin typeface="Georgia" panose="02040502050405020303" pitchFamily="18" charset="0"/>
              </a:rPr>
              <a:t>Kay Kennerty, ABR, CRS, GRI</a:t>
            </a:r>
          </a:p>
          <a:p>
            <a:pPr algn="ctr"/>
            <a:r>
              <a:rPr lang="en-US" sz="1200" dirty="0" smtClean="0">
                <a:latin typeface="Georgia" panose="02040502050405020303" pitchFamily="18" charset="0"/>
              </a:rPr>
              <a:t>Office</a:t>
            </a:r>
            <a:r>
              <a:rPr lang="en-US" sz="1200" dirty="0">
                <a:latin typeface="Georgia" panose="02040502050405020303" pitchFamily="18" charset="0"/>
              </a:rPr>
              <a:t>: 843-884-7300</a:t>
            </a:r>
          </a:p>
          <a:p>
            <a:pPr algn="ctr"/>
            <a:r>
              <a:rPr lang="en-US" sz="1200" dirty="0">
                <a:latin typeface="Georgia" panose="02040502050405020303" pitchFamily="18" charset="0"/>
              </a:rPr>
              <a:t>Mobile: 843-345-5011</a:t>
            </a:r>
          </a:p>
          <a:p>
            <a:pPr algn="ctr"/>
            <a:r>
              <a:rPr lang="en-US" sz="1200" dirty="0" smtClean="0">
                <a:latin typeface="Georgia" panose="02040502050405020303" pitchFamily="18" charset="0"/>
              </a:rPr>
              <a:t>Kay@agentownedrealty.com</a:t>
            </a:r>
            <a:endParaRPr lang="en-US" sz="1200" dirty="0">
              <a:latin typeface="Georgia" panose="02040502050405020303" pitchFamily="18" charset="0"/>
            </a:endParaRPr>
          </a:p>
          <a:p>
            <a:pPr algn="ctr"/>
            <a:r>
              <a:rPr lang="en-US" sz="1200" dirty="0">
                <a:latin typeface="Georgia" panose="02040502050405020303" pitchFamily="18" charset="0"/>
              </a:rPr>
              <a:t>www.kaykennerty.com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5095" y="8582150"/>
            <a:ext cx="1019175" cy="138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5780405" y="8584121"/>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589905" y="9407305"/>
            <a:ext cx="2190750" cy="553998"/>
          </a:xfrm>
          <a:prstGeom prst="rect">
            <a:avLst/>
          </a:prstGeom>
        </p:spPr>
        <p:txBody>
          <a:bodyPr wrap="square">
            <a:spAutoFit/>
          </a:bodyPr>
          <a:lstStyle/>
          <a:p>
            <a:pPr algn="ctr"/>
            <a:r>
              <a:rPr lang="en-US" sz="1000" dirty="0">
                <a:latin typeface="Georgia" panose="02040502050405020303" pitchFamily="18" charset="0"/>
              </a:rPr>
              <a:t>The AgentOwned Realty Company</a:t>
            </a:r>
          </a:p>
          <a:p>
            <a:pPr algn="ctr"/>
            <a:r>
              <a:rPr lang="en-US" sz="1000" dirty="0">
                <a:latin typeface="Georgia" panose="02040502050405020303" pitchFamily="18" charset="0"/>
              </a:rPr>
              <a:t>824 Johnnie </a:t>
            </a:r>
            <a:r>
              <a:rPr lang="en-US" sz="1000" dirty="0" err="1">
                <a:latin typeface="Georgia" panose="02040502050405020303" pitchFamily="18" charset="0"/>
              </a:rPr>
              <a:t>Dodds</a:t>
            </a:r>
            <a:r>
              <a:rPr lang="en-US" sz="1000" dirty="0">
                <a:latin typeface="Georgia" panose="02040502050405020303" pitchFamily="18" charset="0"/>
              </a:rPr>
              <a:t> Blvd</a:t>
            </a:r>
          </a:p>
          <a:p>
            <a:pPr algn="ctr"/>
            <a:r>
              <a:rPr lang="en-US" sz="1000" dirty="0">
                <a:latin typeface="Georgia" panose="02040502050405020303" pitchFamily="18" charset="0"/>
              </a:rPr>
              <a:t>Mt. Pleasant, SC 29464</a:t>
            </a:r>
            <a:endParaRPr lang="en-US" sz="1000" dirty="0">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300</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Great Johns Island Location! Hardwood Floors Galore!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3</cp:revision>
  <dcterms:created xsi:type="dcterms:W3CDTF">2006-08-16T00:00:00Z</dcterms:created>
  <dcterms:modified xsi:type="dcterms:W3CDTF">2014-06-04T19:34:54Z</dcterms:modified>
</cp:coreProperties>
</file>