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72" y="-3000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5087" y="-7648"/>
            <a:ext cx="7315200" cy="4883583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04909" y="304800"/>
            <a:ext cx="6695209" cy="8458200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5086" y="4895202"/>
            <a:ext cx="7315199" cy="838200"/>
          </a:xfrm>
          <a:noFill/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8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1736 </a:t>
            </a:r>
            <a:r>
              <a:rPr lang="en-US" sz="2800" cap="none" dirty="0" err="1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Wellstead</a:t>
            </a:r>
            <a:r>
              <a:rPr lang="en-US" sz="28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 Street</a:t>
            </a:r>
            <a:br>
              <a:rPr lang="en-US" sz="32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n-US" sz="20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Park West :: Mt Pleasant :: MLS# 18001999 :: $629,000</a:t>
            </a:r>
            <a:endParaRPr lang="en-US" sz="1200" cap="none" dirty="0">
              <a:ln w="10541" cmpd="sng">
                <a:noFill/>
                <a:prstDash val="solid"/>
              </a:ln>
              <a:solidFill>
                <a:schemeClr val="tx2"/>
              </a:solidFill>
              <a:effectLst/>
              <a:latin typeface="Century Gothic" panose="020B0502020202020204" pitchFamily="34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8007" y="9117797"/>
            <a:ext cx="624349" cy="876895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191" y="9117797"/>
            <a:ext cx="665018" cy="457200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1985613" y="9104293"/>
            <a:ext cx="3333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tx2"/>
                </a:solidFill>
                <a:latin typeface="Century Gothic" panose="020B0502020202020204" pitchFamily="34" charset="0"/>
              </a:rPr>
              <a:t>Stuart DeVault</a:t>
            </a:r>
          </a:p>
          <a:p>
            <a:pPr algn="ctr"/>
            <a:r>
              <a:rPr lang="pt-BR" sz="1200" dirty="0">
                <a:solidFill>
                  <a:schemeClr val="tx2"/>
                </a:solidFill>
                <a:latin typeface="Century Gothic" panose="020B0502020202020204" pitchFamily="34" charset="0"/>
              </a:rPr>
              <a:t>(843) 754-1769</a:t>
            </a:r>
          </a:p>
          <a:p>
            <a:pPr algn="ctr"/>
            <a:r>
              <a:rPr lang="pt-BR" sz="1200" dirty="0">
                <a:solidFill>
                  <a:schemeClr val="tx2"/>
                </a:solidFill>
                <a:latin typeface="Century Gothic" panose="020B0502020202020204" pitchFamily="34" charset="0"/>
              </a:rPr>
              <a:t>stuart@carolinaone.com</a:t>
            </a:r>
          </a:p>
          <a:p>
            <a:pPr algn="ctr"/>
            <a:r>
              <a:rPr lang="pt-BR" sz="1200" dirty="0">
                <a:solidFill>
                  <a:schemeClr val="tx2"/>
                </a:solidFill>
                <a:latin typeface="Century Gothic" panose="020B0502020202020204" pitchFamily="34" charset="0"/>
              </a:rPr>
              <a:t>www.stuartdevault.com</a:t>
            </a:r>
            <a:endParaRPr lang="en-US" sz="1200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9613692"/>
            <a:ext cx="129540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chemeClr val="tx2"/>
                </a:solidFill>
                <a:latin typeface="Century Gothic" panose="020B0502020202020204" pitchFamily="34" charset="0"/>
              </a:rPr>
              <a:t>Carolina One Real Estate</a:t>
            </a:r>
          </a:p>
          <a:p>
            <a:pPr algn="ctr"/>
            <a:r>
              <a:rPr lang="en-US" sz="700" dirty="0">
                <a:solidFill>
                  <a:schemeClr val="tx2"/>
                </a:solidFill>
                <a:latin typeface="Century Gothic" panose="020B0502020202020204" pitchFamily="34" charset="0"/>
              </a:rPr>
              <a:t>2713 Highway 17 North</a:t>
            </a:r>
          </a:p>
          <a:p>
            <a:pPr algn="ctr"/>
            <a:r>
              <a:rPr lang="en-US" sz="700" dirty="0">
                <a:solidFill>
                  <a:schemeClr val="tx2"/>
                </a:solidFill>
                <a:latin typeface="Century Gothic" panose="020B0502020202020204" pitchFamily="34" charset="0"/>
              </a:rPr>
              <a:t>Mt. Pleasant, SC 29466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639266" y="838200"/>
            <a:ext cx="669520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Beautiful, spacious home in the highly</a:t>
            </a:r>
            <a:br>
              <a:rPr lang="en-US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sought after Pembroke section of Park West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72392" y="8080259"/>
            <a:ext cx="7160242" cy="914400"/>
            <a:chOff x="80780" y="8080259"/>
            <a:chExt cx="7160242" cy="914400"/>
          </a:xfrm>
        </p:grpSpPr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780" y="8080259"/>
              <a:ext cx="1369695" cy="914400"/>
            </a:xfrm>
            <a:prstGeom prst="rect">
              <a:avLst/>
            </a:prstGeom>
            <a:ln w="12700">
              <a:solidFill>
                <a:schemeClr val="accent1">
                  <a:lumMod val="60000"/>
                  <a:lumOff val="40000"/>
                </a:schemeClr>
              </a:solidFill>
            </a:ln>
            <a:effectLst/>
          </p:spPr>
        </p:pic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75578" y="8080259"/>
              <a:ext cx="1369695" cy="914400"/>
            </a:xfrm>
            <a:prstGeom prst="rect">
              <a:avLst/>
            </a:prstGeom>
            <a:ln w="12700">
              <a:solidFill>
                <a:schemeClr val="accent1">
                  <a:lumMod val="60000"/>
                  <a:lumOff val="40000"/>
                </a:schemeClr>
              </a:solidFill>
            </a:ln>
            <a:effectLst/>
          </p:spPr>
        </p:pic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71327" y="8080259"/>
              <a:ext cx="1369695" cy="914400"/>
            </a:xfrm>
            <a:prstGeom prst="rect">
              <a:avLst/>
            </a:prstGeom>
            <a:ln>
              <a:solidFill>
                <a:schemeClr val="accent1">
                  <a:lumMod val="60000"/>
                  <a:lumOff val="40000"/>
                </a:schemeClr>
              </a:solidFill>
            </a:ln>
            <a:effectLst/>
          </p:spPr>
        </p:pic>
        <p:pic>
          <p:nvPicPr>
            <p:cNvPr id="29" name="Picture 28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31022" y="8082156"/>
              <a:ext cx="1364010" cy="910605"/>
            </a:xfrm>
            <a:prstGeom prst="rect">
              <a:avLst/>
            </a:prstGeom>
            <a:ln>
              <a:solidFill>
                <a:schemeClr val="accent1">
                  <a:lumMod val="60000"/>
                  <a:lumOff val="40000"/>
                </a:schemeClr>
              </a:solidFill>
            </a:ln>
            <a:effectLst/>
          </p:spPr>
        </p:pic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24404" y="8081211"/>
              <a:ext cx="1366841" cy="912495"/>
            </a:xfrm>
            <a:prstGeom prst="rect">
              <a:avLst/>
            </a:prstGeom>
            <a:ln>
              <a:solidFill>
                <a:schemeClr val="accent1">
                  <a:lumMod val="60000"/>
                  <a:lumOff val="40000"/>
                </a:schemeClr>
              </a:solidFill>
            </a:ln>
            <a:effectLst/>
          </p:spPr>
        </p:pic>
      </p:grpSp>
      <p:sp>
        <p:nvSpPr>
          <p:cNvPr id="5" name="Rectangle 4"/>
          <p:cNvSpPr/>
          <p:nvPr/>
        </p:nvSpPr>
        <p:spPr>
          <a:xfrm>
            <a:off x="304909" y="5695950"/>
            <a:ext cx="6695209" cy="23929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50" dirty="0">
                <a:ln w="10541" cmpd="sng">
                  <a:noFill/>
                  <a:prstDash val="solid"/>
                </a:ln>
                <a:solidFill>
                  <a:schemeClr val="tx2"/>
                </a:solidFill>
                <a:latin typeface="Century Gothic" panose="020B0502020202020204" pitchFamily="34" charset="0"/>
              </a:rPr>
              <a:t>Must See! Beautiful, spacious Hampton floor plan in the highly sought after Pembroke section of Park West. This home offers plenty of upgrades including a sparkling saltwater pool with a Jacuzzi tub surrounded by a custom-built travertine tile patio &amp; deck. A perfect oasis for entertaining company or just enjoying a relaxing sunny day poolside. Enjoy pond views from the sun room off the open kitchen and family room. More upgrades including custom Hunter Douglas blinds, 10 </a:t>
            </a:r>
            <a:r>
              <a:rPr lang="en-US" sz="1150" dirty="0" err="1">
                <a:ln w="10541" cmpd="sng">
                  <a:noFill/>
                  <a:prstDash val="solid"/>
                </a:ln>
                <a:solidFill>
                  <a:schemeClr val="tx2"/>
                </a:solidFill>
                <a:latin typeface="Century Gothic" panose="020B0502020202020204" pitchFamily="34" charset="0"/>
              </a:rPr>
              <a:t>ft</a:t>
            </a:r>
            <a:r>
              <a:rPr lang="en-US" sz="1150" dirty="0">
                <a:ln w="10541" cmpd="sng">
                  <a:noFill/>
                  <a:prstDash val="solid"/>
                </a:ln>
                <a:solidFill>
                  <a:schemeClr val="tx2"/>
                </a:solidFill>
                <a:latin typeface="Century Gothic" panose="020B0502020202020204" pitchFamily="34" charset="0"/>
              </a:rPr>
              <a:t> tray ceilings and hardwood flooring downstairs. This chef style kitchen has upgraded cabinets, granite counters and a long bar top perfect for stool seating. This home features 5 bedrooms and a luxury tile shower in the Master Bath, w/ his &amp; her closets. Irrigation system, leaf guard gutters, and custom crown molding throughout the house. Worry free move-in ready with a brand-new HVAC installed 10/2016. Spray Foam Insulation from Energy One America in the attic 7/2016, which provides a moisture &amp; air barrier with an energy efficiency and savings up to 40% off energy bills. Don't miss this incredibly efficient and gorgeous home!</a:t>
            </a:r>
            <a:endParaRPr lang="en-US" sz="1150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2392" y="76200"/>
            <a:ext cx="7160242" cy="915671"/>
            <a:chOff x="80780" y="76200"/>
            <a:chExt cx="7160242" cy="915671"/>
          </a:xfrm>
        </p:grpSpPr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780" y="77470"/>
              <a:ext cx="1367794" cy="913131"/>
            </a:xfrm>
            <a:prstGeom prst="rect">
              <a:avLst/>
            </a:prstGeom>
            <a:ln w="12700">
              <a:solidFill>
                <a:schemeClr val="accent1">
                  <a:lumMod val="60000"/>
                  <a:lumOff val="40000"/>
                </a:schemeClr>
              </a:solidFill>
            </a:ln>
            <a:effectLst/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76529" y="77470"/>
              <a:ext cx="1367794" cy="913131"/>
            </a:xfrm>
            <a:prstGeom prst="rect">
              <a:avLst/>
            </a:prstGeom>
            <a:ln w="12700">
              <a:solidFill>
                <a:schemeClr val="accent1">
                  <a:lumMod val="60000"/>
                  <a:lumOff val="40000"/>
                </a:schemeClr>
              </a:solidFill>
            </a:ln>
            <a:effectLst/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69424" y="76200"/>
              <a:ext cx="1371598" cy="915671"/>
            </a:xfrm>
            <a:prstGeom prst="rect">
              <a:avLst/>
            </a:prstGeom>
            <a:ln>
              <a:solidFill>
                <a:schemeClr val="accent1">
                  <a:lumMod val="60000"/>
                  <a:lumOff val="40000"/>
                </a:schemeClr>
              </a:solidFill>
            </a:ln>
            <a:effectLst/>
          </p:spPr>
        </p:pic>
        <p:pic>
          <p:nvPicPr>
            <p:cNvPr id="32" name="Picture 31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9130" y="77470"/>
              <a:ext cx="1367794" cy="913131"/>
            </a:xfrm>
            <a:prstGeom prst="rect">
              <a:avLst/>
            </a:prstGeom>
            <a:ln>
              <a:solidFill>
                <a:schemeClr val="accent1">
                  <a:lumMod val="60000"/>
                  <a:lumOff val="40000"/>
                </a:schemeClr>
              </a:solidFill>
            </a:ln>
            <a:effectLst/>
          </p:spPr>
        </p:pic>
        <p:pic>
          <p:nvPicPr>
            <p:cNvPr id="33" name="Picture 32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23928" y="77470"/>
              <a:ext cx="1367794" cy="913131"/>
            </a:xfrm>
            <a:prstGeom prst="rect">
              <a:avLst/>
            </a:prstGeom>
            <a:ln>
              <a:solidFill>
                <a:schemeClr val="accent1">
                  <a:lumMod val="60000"/>
                  <a:lumOff val="40000"/>
                </a:schemeClr>
              </a:solidFill>
            </a:ln>
            <a:effectLst/>
          </p:spPr>
        </p:pic>
      </p:grp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317</TotalTime>
  <Words>234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Century Gothic</vt:lpstr>
      <vt:lpstr>Lucida Sans</vt:lpstr>
      <vt:lpstr>Wingdings</vt:lpstr>
      <vt:lpstr>Wingdings 2</vt:lpstr>
      <vt:lpstr>Wingdings 3</vt:lpstr>
      <vt:lpstr>Apex</vt:lpstr>
      <vt:lpstr>1736 Wellstead Street Park West :: Mt Pleasant :: MLS# 18001999 :: $629,000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57</cp:revision>
  <dcterms:created xsi:type="dcterms:W3CDTF">2006-08-16T00:00:00Z</dcterms:created>
  <dcterms:modified xsi:type="dcterms:W3CDTF">2018-03-01T20:25:32Z</dcterms:modified>
</cp:coreProperties>
</file>