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25" d="100"/>
          <a:sy n="125" d="100"/>
        </p:scale>
        <p:origin x="282" y="-480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39" y="761279"/>
            <a:ext cx="7741920" cy="2550451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739979"/>
            <a:ext cx="3429000" cy="25717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18687"/>
            <a:ext cx="7772400" cy="3521837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Well-maintained 3 bed 2 1/2 bath boasting over 1700 sq.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convenient location on quiet street. New paint inside and out. Newer roof. Newer windows throughout. 5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gas HVAC. Refinished hardwood floors. Wood burning fireplace. Lots of natural light. Mudroom/Laundry room. </a:t>
            </a:r>
          </a:p>
          <a:p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Large backyard w/ privacy fence. Newer tile floor in kitchen. Save thousands (X Flood zone). Flood ins. not required. Walking distance to new Starbucks, Chic-Fil-A, Wild Blue Ropes,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Sermets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Mondos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Ft. Johnson Middle School. Excellent location to avoid busy Folly Rd. traffic. 5 min. to downtown. 10 min to Folly beach. 1/2 mile to JI County Park. Exterior storage shed in backyard and well pump for irrigation.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$20,000 Price Drop – A Solid Deal!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544863"/>
            <a:ext cx="1166316" cy="8747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323" y="3544863"/>
            <a:ext cx="656052" cy="87473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1" y="861734"/>
            <a:ext cx="446607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1737 Gilbert Street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Centerville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17015916 | $309,900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 :: 1,712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55382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466077" y="9179124"/>
            <a:ext cx="239192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Reid Adams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(919) 638-5618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reid@charlestonrealestategroup.com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1" b="38080"/>
          <a:stretch/>
        </p:blipFill>
        <p:spPr bwMode="auto">
          <a:xfrm>
            <a:off x="6858000" y="9188534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765" y="3544863"/>
            <a:ext cx="1166314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86" y="3544863"/>
            <a:ext cx="1166314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383" y="3544863"/>
            <a:ext cx="656052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3" name="Rectangle 32"/>
          <p:cNvSpPr/>
          <p:nvPr/>
        </p:nvSpPr>
        <p:spPr>
          <a:xfrm>
            <a:off x="914400" y="917912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56" y="9188534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443" y="3545774"/>
            <a:ext cx="1166314" cy="87291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" y="7941437"/>
            <a:ext cx="1166316" cy="87291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895" y="7941437"/>
            <a:ext cx="656052" cy="8747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87" y="7941437"/>
            <a:ext cx="1166313" cy="87473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733" y="7941437"/>
            <a:ext cx="1166313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87" y="7941437"/>
            <a:ext cx="656051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551" y="7941437"/>
            <a:ext cx="656051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642" y="7941437"/>
            <a:ext cx="656051" cy="87473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078" y="7941437"/>
            <a:ext cx="1170433" cy="87782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203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$20,000 Price Drop – A Solid Deal!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27</cp:revision>
  <dcterms:created xsi:type="dcterms:W3CDTF">2006-08-16T00:00:00Z</dcterms:created>
  <dcterms:modified xsi:type="dcterms:W3CDTF">2017-07-24T11:04:21Z</dcterms:modified>
</cp:coreProperties>
</file>