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44" y="-34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416" y="75700"/>
            <a:ext cx="6237516" cy="4135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0334" y="8839152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417" y="2547856"/>
            <a:ext cx="6237515" cy="1663210"/>
          </a:xfrm>
        </p:spPr>
        <p:txBody>
          <a:bodyPr anchor="t">
            <a:noAutofit/>
          </a:bodyPr>
          <a:lstStyle/>
          <a:p>
            <a:pPr algn="l"/>
            <a:r>
              <a:rPr lang="en-US" sz="22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173 Gazania Way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Grand Bees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29414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18025852</a:t>
            </a:r>
            <a:b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Georgia" panose="02040502050405020303" pitchFamily="18" charset="0"/>
                <a:cs typeface="Microsoft Sans Serif" panose="020B0604020202020204" pitchFamily="34" charset="0"/>
              </a:rPr>
              <a:t>$359,990</a:t>
            </a:r>
            <a:endParaRPr lang="en-US" sz="10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94641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Kelly Rozier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209-3129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kelly.rozier@agentownedrealty.com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397" y="9601200"/>
            <a:ext cx="77724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902 Savannah Hwy | Charleston, SC 29407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59972" y="9154271"/>
            <a:ext cx="734950" cy="7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720708" y="130405"/>
            <a:ext cx="406556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Just Listed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+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Open House</a:t>
            </a:r>
          </a:p>
          <a:p>
            <a:pPr algn="ctr"/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Saturday, March 24</a:t>
            </a:r>
            <a:r>
              <a:rPr lang="en-US" sz="3600" b="1" cap="none" spc="0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th</a:t>
            </a:r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11-1 </a:t>
            </a:r>
          </a:p>
        </p:txBody>
      </p:sp>
      <p:sp>
        <p:nvSpPr>
          <p:cNvPr id="8" name="Rectangle 7"/>
          <p:cNvSpPr/>
          <p:nvPr/>
        </p:nvSpPr>
        <p:spPr>
          <a:xfrm>
            <a:off x="84416" y="75700"/>
            <a:ext cx="62375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House ~ Saturday ~ 12-2</a:t>
            </a:r>
            <a:endParaRPr lang="en-US" sz="1800" i="1" dirty="0">
              <a:ln w="12700">
                <a:noFill/>
                <a:prstDash val="solid"/>
              </a:ln>
              <a:solidFill>
                <a:srgbClr val="3AF806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7000" y="771639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75700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-2803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Sorrentino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371-6218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DF43B53-58E8-4160-899F-8C054E952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2023133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079CA2DE-1A28-4665-B6FD-3D696E832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2996850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C084F99B-6383-4ED3-9A68-CB262C5A3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3970567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3E5CD9F-65BB-4A8B-9E80-C621611C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4944284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63E3414E-B7B9-4A52-BFC4-06DAB5E4E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6891718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E88317BB-5D03-484C-A2AF-CC9DCEDD2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7865435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2">
            <a:extLst>
              <a:ext uri="{FF2B5EF4-FFF2-40B4-BE49-F238E27FC236}">
                <a16:creationId xmlns:a16="http://schemas.microsoft.com/office/drawing/2014/main" id="{BE3D11C7-7694-4BA8-BC97-054729B39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2" y="1049417"/>
            <a:ext cx="1327153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F3710D84-5013-4DBC-87E5-698596377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5918001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46" y="4211066"/>
            <a:ext cx="6349256" cy="420065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Welcome to the perfect home. A great layout with room for entertaining inside and out. Enclosed sunroom, huge living room, and a kitchen made for any chef with plenty of prep space. This home boasts 3 large bedrooms, 2.5 baths, and situated in the perfect spot. 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No neighbors across the street or behind you. There is plenty of space between your neighbors on either side. With a huge back yard there is room for the kids and </a:t>
            </a:r>
            <a:r>
              <a:rPr lang="en-US" sz="18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fido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, complimented with a well built covered eating area with electric to it. 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Enjoy the little ''river'' behind the home and more green space. This is what you've been looking for.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193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Calibri</vt:lpstr>
      <vt:lpstr>Georgia</vt:lpstr>
      <vt:lpstr>Microsoft Sans Serif</vt:lpstr>
      <vt:lpstr>Narkisim</vt:lpstr>
      <vt:lpstr>Office Theme</vt:lpstr>
      <vt:lpstr>173 Gazania Way Grand Bees Charleston, SC 29414 MLS# 18025852 $359,990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2018-10-03T23:01:35Z</dcterms:modified>
</cp:coreProperties>
</file>