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46" y="1371600"/>
            <a:ext cx="5273648" cy="362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69" y="8924631"/>
            <a:ext cx="1562527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746" y="5175050"/>
            <a:ext cx="5273648" cy="1061325"/>
          </a:xfrm>
        </p:spPr>
        <p:txBody>
          <a:bodyPr anchor="ctr">
            <a:no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173 Historic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Dr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29464</a:t>
            </a:r>
            <a:endParaRPr lang="en-US" sz="1400" dirty="0">
              <a:solidFill>
                <a:schemeClr val="tx2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9466" y="8924631"/>
            <a:ext cx="26962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TYLER BERGIN</a:t>
            </a:r>
          </a:p>
          <a:p>
            <a:pPr algn="ctr"/>
            <a:r>
              <a:rPr lang="en-US" sz="1200" dirty="0">
                <a:latin typeface="Georgia" panose="02040502050405020303" pitchFamily="18" charset="0"/>
                <a:cs typeface="Microsoft Sans Serif" panose="020B0604020202020204" pitchFamily="34" charset="0"/>
              </a:rPr>
              <a:t>Office - (843) 884-7300</a:t>
            </a:r>
          </a:p>
          <a:p>
            <a:pPr algn="ctr"/>
            <a:r>
              <a:rPr lang="en-US" sz="1200" dirty="0">
                <a:latin typeface="Georgia" panose="02040502050405020303" pitchFamily="18" charset="0"/>
                <a:cs typeface="Microsoft Sans Serif" panose="020B0604020202020204" pitchFamily="34" charset="0"/>
              </a:rPr>
              <a:t>Mobile - (843) 475-4670</a:t>
            </a:r>
          </a:p>
          <a:p>
            <a:pPr algn="ctr"/>
            <a:r>
              <a:rPr lang="en-US" sz="1200" dirty="0">
                <a:latin typeface="Georgia" panose="02040502050405020303" pitchFamily="18" charset="0"/>
                <a:cs typeface="Microsoft Sans Serif" panose="020B0604020202020204" pitchFamily="34" charset="0"/>
              </a:rPr>
              <a:t>tyler.bergin@agentownedrealty.com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0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Premier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" y="0"/>
            <a:ext cx="7772398" cy="132343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Coming August 1st!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4 bedroom home in Belle Hall Plantation!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375" y="6047292"/>
            <a:ext cx="1036320" cy="77724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200" y="5029200"/>
            <a:ext cx="1036320" cy="77724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2726" y="2883156"/>
            <a:ext cx="871704" cy="116227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60346" y="6409986"/>
            <a:ext cx="6654448" cy="2195184"/>
            <a:chOff x="445073" y="6409986"/>
            <a:chExt cx="6654448" cy="219518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073" y="6409988"/>
              <a:ext cx="2926909" cy="2195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38072" y="6409986"/>
              <a:ext cx="2861449" cy="21951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745" y="8924631"/>
            <a:ext cx="1562527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42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173 Historic Dr Mount Pleasant, SC 29464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32</cp:revision>
  <dcterms:created xsi:type="dcterms:W3CDTF">2006-08-16T00:00:00Z</dcterms:created>
  <dcterms:modified xsi:type="dcterms:W3CDTF">2016-07-31T14:50:31Z</dcterms:modified>
</cp:coreProperties>
</file>