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267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8/12/2014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13507" b="3196"/>
          <a:stretch/>
        </p:blipFill>
        <p:spPr bwMode="auto">
          <a:xfrm>
            <a:off x="1600200" y="0"/>
            <a:ext cx="6172200" cy="42425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0" y="0"/>
            <a:ext cx="7772400" cy="914400"/>
          </a:xfrm>
          <a:gradFill>
            <a:gsLst>
              <a:gs pos="0">
                <a:schemeClr val="accent1">
                  <a:tint val="66000"/>
                  <a:satMod val="160000"/>
                </a:schemeClr>
              </a:gs>
              <a:gs pos="50000">
                <a:schemeClr val="accent1">
                  <a:tint val="44500"/>
                  <a:satMod val="160000"/>
                </a:schemeClr>
              </a:gs>
              <a:gs pos="100000">
                <a:schemeClr val="accent1">
                  <a:tint val="23500"/>
                  <a:satMod val="160000"/>
                  <a:alpha val="0"/>
                </a:schemeClr>
              </a:gs>
            </a:gsLst>
            <a:lin ang="5400000" scaled="0"/>
          </a:gradFill>
        </p:spPr>
        <p:txBody>
          <a:bodyPr anchor="t">
            <a:noAutofit/>
          </a:bodyPr>
          <a:lstStyle/>
          <a:p>
            <a:pPr algn="r"/>
            <a:r>
              <a:rPr lang="en-US" sz="2400" dirty="0" smtClean="0">
                <a:solidFill>
                  <a:schemeClr val="bg1"/>
                </a:solidFill>
                <a:effectLst>
                  <a:outerShdw blurRad="38100" dist="38100" dir="2700000" algn="tl">
                    <a:srgbClr val="000000">
                      <a:alpha val="43137"/>
                    </a:srgbClr>
                  </a:outerShdw>
                </a:effectLst>
                <a:latin typeface="Century Gothic" panose="020B0502020202020204" pitchFamily="34" charset="0"/>
              </a:rPr>
              <a:t>Open House :: Friday </a:t>
            </a:r>
            <a:r>
              <a:rPr lang="en-US" sz="2400" dirty="0" smtClean="0">
                <a:solidFill>
                  <a:schemeClr val="bg1"/>
                </a:solidFill>
                <a:effectLst>
                  <a:outerShdw blurRad="38100" dist="38100" dir="2700000" algn="tl">
                    <a:srgbClr val="000000">
                      <a:alpha val="43137"/>
                    </a:srgbClr>
                  </a:outerShdw>
                </a:effectLst>
                <a:latin typeface="Century Gothic" panose="020B0502020202020204" pitchFamily="34" charset="0"/>
              </a:rPr>
              <a:t>8/15 </a:t>
            </a:r>
            <a:r>
              <a:rPr lang="en-US" sz="2400" dirty="0" smtClean="0">
                <a:solidFill>
                  <a:schemeClr val="bg1"/>
                </a:solidFill>
                <a:effectLst>
                  <a:outerShdw blurRad="38100" dist="38100" dir="2700000" algn="tl">
                    <a:srgbClr val="000000">
                      <a:alpha val="43137"/>
                    </a:srgbClr>
                  </a:outerShdw>
                </a:effectLst>
                <a:latin typeface="Century Gothic" panose="020B0502020202020204" pitchFamily="34" charset="0"/>
              </a:rPr>
              <a:t>:: </a:t>
            </a:r>
            <a:r>
              <a:rPr lang="en-US" sz="2400" dirty="0" smtClean="0">
                <a:solidFill>
                  <a:schemeClr val="bg1"/>
                </a:solidFill>
                <a:effectLst>
                  <a:outerShdw blurRad="38100" dist="38100" dir="2700000" algn="tl">
                    <a:srgbClr val="000000">
                      <a:alpha val="43137"/>
                    </a:srgbClr>
                  </a:outerShdw>
                </a:effectLst>
                <a:latin typeface="Century Gothic" panose="020B0502020202020204" pitchFamily="34" charset="0"/>
              </a:rPr>
              <a:t>4-6p</a:t>
            </a:r>
            <a:endParaRPr lang="en-US" sz="2400"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3" name="Subtitle 2"/>
          <p:cNvSpPr>
            <a:spLocks noGrp="1"/>
          </p:cNvSpPr>
          <p:nvPr>
            <p:ph type="subTitle" idx="1"/>
          </p:nvPr>
        </p:nvSpPr>
        <p:spPr>
          <a:xfrm>
            <a:off x="1609994" y="4590365"/>
            <a:ext cx="6162405" cy="3769119"/>
          </a:xfrm>
        </p:spPr>
        <p:txBody>
          <a:bodyPr>
            <a:noAutofit/>
          </a:bodyPr>
          <a:lstStyle/>
          <a:p>
            <a:r>
              <a:rPr lang="en-US" sz="900" dirty="0">
                <a:latin typeface="Century Gothic" panose="020B0502020202020204" pitchFamily="34" charset="0"/>
              </a:rPr>
              <a:t>Located in the desirable Mt Pleasant community of I’ON, within close proximity to downtown Charleston, Waterfront Park, shopping, and restaurants. I’ON is an established community and is highly decorated for its design and function in creating a quality of life within itself. The home was built by Daly &amp; Sawyer, designed by Beau </a:t>
            </a:r>
            <a:r>
              <a:rPr lang="en-US" sz="900" dirty="0" err="1">
                <a:latin typeface="Century Gothic" panose="020B0502020202020204" pitchFamily="34" charset="0"/>
              </a:rPr>
              <a:t>Clowney</a:t>
            </a:r>
            <a:r>
              <a:rPr lang="en-US" sz="900" dirty="0">
                <a:latin typeface="Century Gothic" panose="020B0502020202020204" pitchFamily="34" charset="0"/>
              </a:rPr>
              <a:t> and landscaped by Sheila </a:t>
            </a:r>
            <a:r>
              <a:rPr lang="en-US" sz="900" dirty="0" err="1">
                <a:latin typeface="Century Gothic" panose="020B0502020202020204" pitchFamily="34" charset="0"/>
              </a:rPr>
              <a:t>Wertimer</a:t>
            </a:r>
            <a:r>
              <a:rPr lang="en-US" sz="900" dirty="0">
                <a:latin typeface="Century Gothic" panose="020B0502020202020204" pitchFamily="34" charset="0"/>
              </a:rPr>
              <a:t>. The home is on a sought after double lot and features a saline swimming pool with a separate pool house equipped with a refrigerator, sink, surround sound and bathroom with outdoor shower. The property continues with a fully fenced yard which includes a water feature, expansive blue slate terrace, TREK decking around the pool, a large covered patio for dining and entertaining, and an outdoor wood burning fireplace. A large gas grill is located off the kitchen on a separate patio with an adjacent rock courtyard with fire pit. Inside, the great room is spectacular with exposed beams, heart of pine floors, wood burning fireplace and custom French doors opening onto the blue slate patio and terrace. The gourmet kitchen offers everything a family and host could possibly need. Features in the kitchen include all stainless steel appliances: built–in 6 burner Viking gas range, side by side Viking refrigerator, 150 bottle Viking wine refrigerator, GE Monogram dishwasher plus two additional dishwasher drawers, built in microwave, warming drawer, marble counter tops, custom pine slat cabinets, gas fireplace and a large butler’s pantry with built in ice maker. Additional features of the home include Rocky Mountain hardware and Perrin &amp; Rowe faucets, both with a lifetime warranty. The tumbled marble breezeway leads to the master bedroom with stackable washer/dryer and custom walk in closet. Master bath has marble throughout, double sink vanities, jetted tub and steam shower. The second floor is made up of two separate sections. The first section can be accessed from the foyer and includes two bedrooms, two full en suite bathrooms, a laundry room and a huge game room. A staircase from the master suite leads to the second section that features a living room, bedroom with full en suite bathroom, and a separate large cedar closet. There is an additional guest bedroom with full en suite bathroom located on the first floor off of the kitchen, adjacent to an office space and powder room. There is a large mud room off of the kitchen with extensive bamboo shelving that leads through a covered breezeway to a detached 2 car garage with a spacious finished room above, currently used as a gym and previously as an office. Audio/visual equipment conveys. </a:t>
            </a:r>
            <a:endParaRPr lang="en-US" sz="900" dirty="0">
              <a:latin typeface="Century Gothic" panose="020B0502020202020204" pitchFamily="34" charset="0"/>
            </a:endParaRPr>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76200" y="76200"/>
            <a:ext cx="1389244" cy="1041933"/>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sp>
        <p:nvSpPr>
          <p:cNvPr id="4" name="Rectangle 3"/>
          <p:cNvSpPr/>
          <p:nvPr/>
        </p:nvSpPr>
        <p:spPr>
          <a:xfrm>
            <a:off x="-9527" y="3352800"/>
            <a:ext cx="7781927" cy="892552"/>
          </a:xfrm>
          <a:prstGeom prst="rect">
            <a:avLst/>
          </a:prstGeom>
        </p:spPr>
        <p:txBody>
          <a:bodyPr wrap="square">
            <a:spAutoFit/>
          </a:bodyPr>
          <a:lstStyle/>
          <a:p>
            <a:pPr algn="r"/>
            <a:r>
              <a:rPr lang="en-US" dirty="0">
                <a:solidFill>
                  <a:schemeClr val="bg1"/>
                </a:solidFill>
                <a:effectLst>
                  <a:outerShdw blurRad="38100" dist="38100" dir="2700000" algn="tl">
                    <a:srgbClr val="000000">
                      <a:alpha val="43137"/>
                    </a:srgbClr>
                  </a:outerShdw>
                </a:effectLst>
                <a:latin typeface="Century Gothic" panose="020B0502020202020204" pitchFamily="34" charset="0"/>
              </a:rPr>
              <a:t>173 N Shelmore </a:t>
            </a:r>
            <a:r>
              <a:rPr lang="en-US" dirty="0" smtClean="0">
                <a:solidFill>
                  <a:schemeClr val="bg1"/>
                </a:solidFill>
                <a:effectLst>
                  <a:outerShdw blurRad="38100" dist="38100" dir="2700000" algn="tl">
                    <a:srgbClr val="000000">
                      <a:alpha val="43137"/>
                    </a:srgbClr>
                  </a:outerShdw>
                </a:effectLst>
                <a:latin typeface="Century Gothic" panose="020B0502020202020204" pitchFamily="34" charset="0"/>
              </a:rPr>
              <a:t>Blvd</a:t>
            </a:r>
          </a:p>
          <a:p>
            <a:pPr algn="r"/>
            <a: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t>I’ON</a:t>
            </a:r>
            <a:r>
              <a:rPr lang="en-US" sz="1600" dirty="0">
                <a:solidFill>
                  <a:schemeClr val="bg1"/>
                </a:solidFill>
                <a:effectLst>
                  <a:outerShdw blurRad="38100" dist="38100" dir="2700000" algn="tl">
                    <a:srgbClr val="000000">
                      <a:alpha val="43137"/>
                    </a:srgbClr>
                  </a:outerShdw>
                </a:effectLst>
                <a:latin typeface="Century Gothic" panose="020B0502020202020204" pitchFamily="34" charset="0"/>
              </a:rPr>
              <a:t> </a:t>
            </a:r>
            <a: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t>:: </a:t>
            </a:r>
            <a: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t>Mount </a:t>
            </a:r>
            <a:r>
              <a:rPr lang="en-US" sz="1600" dirty="0">
                <a:solidFill>
                  <a:schemeClr val="bg1"/>
                </a:solidFill>
                <a:effectLst>
                  <a:outerShdw blurRad="38100" dist="38100" dir="2700000" algn="tl">
                    <a:srgbClr val="000000">
                      <a:alpha val="43137"/>
                    </a:srgbClr>
                  </a:outerShdw>
                </a:effectLst>
                <a:latin typeface="Century Gothic" panose="020B0502020202020204" pitchFamily="34" charset="0"/>
              </a:rPr>
              <a:t>Pleasant</a:t>
            </a:r>
          </a:p>
          <a:p>
            <a:pPr algn="r"/>
            <a:r>
              <a:rPr lang="en-US" sz="1600" dirty="0">
                <a:solidFill>
                  <a:schemeClr val="bg1"/>
                </a:solidFill>
                <a:effectLst>
                  <a:outerShdw blurRad="38100" dist="38100" dir="2700000" algn="tl">
                    <a:srgbClr val="000000">
                      <a:alpha val="43137"/>
                    </a:srgbClr>
                  </a:outerShdw>
                </a:effectLst>
                <a:latin typeface="Century Gothic" panose="020B0502020202020204" pitchFamily="34" charset="0"/>
              </a:rPr>
              <a:t>MLS# </a:t>
            </a:r>
            <a: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t>1421725 :: </a:t>
            </a:r>
            <a:r>
              <a:rPr lang="en-US" sz="1600" dirty="0">
                <a:solidFill>
                  <a:schemeClr val="bg1"/>
                </a:solidFill>
                <a:effectLst>
                  <a:outerShdw blurRad="38100" dist="38100" dir="2700000" algn="tl">
                    <a:srgbClr val="000000">
                      <a:alpha val="43137"/>
                    </a:srgbClr>
                  </a:outerShdw>
                </a:effectLst>
                <a:latin typeface="Century Gothic" panose="020B0502020202020204" pitchFamily="34" charset="0"/>
              </a:rPr>
              <a:t>$</a:t>
            </a:r>
            <a: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t>1,925,000</a:t>
            </a:r>
            <a:endParaRPr lang="en-US" sz="1200"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5" name="Rectangle 4"/>
          <p:cNvSpPr/>
          <p:nvPr/>
        </p:nvSpPr>
        <p:spPr>
          <a:xfrm>
            <a:off x="1600200" y="4209365"/>
            <a:ext cx="6172197" cy="323165"/>
          </a:xfrm>
          <a:prstGeom prst="rect">
            <a:avLst/>
          </a:prstGeom>
        </p:spPr>
        <p:txBody>
          <a:bodyPr wrap="square">
            <a:spAutoFit/>
          </a:bodyPr>
          <a:lstStyle/>
          <a:p>
            <a:pPr algn="ctr"/>
            <a:r>
              <a:rPr lang="en-US" sz="1500" dirty="0">
                <a:latin typeface="Rage Italic" panose="03070502040507070304" pitchFamily="66" charset="0"/>
              </a:rPr>
              <a:t>If you’re looking for a Lowcountry home with contemporary qualities, this may be it.</a:t>
            </a:r>
            <a:endParaRPr lang="en-US" sz="1500" dirty="0">
              <a:latin typeface="Rage Italic" panose="03070502040507070304" pitchFamily="66" charset="0"/>
            </a:endParaRPr>
          </a:p>
        </p:txBody>
      </p:sp>
      <p:sp>
        <p:nvSpPr>
          <p:cNvPr id="6" name="Rectangle 5"/>
          <p:cNvSpPr/>
          <p:nvPr/>
        </p:nvSpPr>
        <p:spPr>
          <a:xfrm>
            <a:off x="-9527" y="8548556"/>
            <a:ext cx="7781923" cy="1369606"/>
          </a:xfrm>
          <a:prstGeom prst="rect">
            <a:avLst/>
          </a:prstGeom>
        </p:spPr>
        <p:txBody>
          <a:bodyPr wrap="square">
            <a:spAutoFit/>
          </a:bodyPr>
          <a:lstStyle/>
          <a:p>
            <a:pPr algn="ctr"/>
            <a:r>
              <a:rPr lang="en-US" sz="1400" b="1" dirty="0">
                <a:latin typeface="Century Gothic" panose="020B0502020202020204" pitchFamily="34" charset="0"/>
              </a:rPr>
              <a:t>Karla </a:t>
            </a:r>
            <a:r>
              <a:rPr lang="en-US" sz="1400" b="1" dirty="0" smtClean="0">
                <a:latin typeface="Century Gothic" panose="020B0502020202020204" pitchFamily="34" charset="0"/>
              </a:rPr>
              <a:t>Leahy</a:t>
            </a:r>
          </a:p>
          <a:p>
            <a:pPr algn="ctr"/>
            <a:r>
              <a:rPr lang="en-US" sz="1200" i="1" dirty="0" smtClean="0">
                <a:latin typeface="Century Gothic" panose="020B0502020202020204" pitchFamily="34" charset="0"/>
              </a:rPr>
              <a:t>Realtor </a:t>
            </a:r>
            <a:r>
              <a:rPr lang="en-US" sz="1200" i="1" dirty="0">
                <a:latin typeface="Century Gothic" panose="020B0502020202020204" pitchFamily="34" charset="0"/>
              </a:rPr>
              <a:t>CRP, ASP, </a:t>
            </a:r>
            <a:r>
              <a:rPr lang="en-US" sz="1200" i="1" dirty="0" smtClean="0">
                <a:latin typeface="Century Gothic" panose="020B0502020202020204" pitchFamily="34" charset="0"/>
              </a:rPr>
              <a:t>QSR</a:t>
            </a:r>
          </a:p>
          <a:p>
            <a:pPr algn="ctr"/>
            <a:endParaRPr lang="en-US" sz="1200" i="1" dirty="0">
              <a:latin typeface="Century Gothic" panose="020B0502020202020204" pitchFamily="34" charset="0"/>
            </a:endParaRPr>
          </a:p>
          <a:p>
            <a:pPr algn="ctr"/>
            <a:r>
              <a:rPr lang="en-US" sz="1200" dirty="0" smtClean="0">
                <a:latin typeface="Century Gothic" panose="020B0502020202020204" pitchFamily="34" charset="0"/>
              </a:rPr>
              <a:t>karlaleahy@gmail.com | (M) 843-452-6670</a:t>
            </a:r>
            <a:endParaRPr lang="en-US" sz="1200" dirty="0">
              <a:latin typeface="Century Gothic" panose="020B0502020202020204" pitchFamily="34" charset="0"/>
            </a:endParaRPr>
          </a:p>
          <a:p>
            <a:pPr algn="ctr"/>
            <a:r>
              <a:rPr lang="en-US" sz="1200" dirty="0" smtClean="0">
                <a:latin typeface="Century Gothic" panose="020B0502020202020204" pitchFamily="34" charset="0"/>
              </a:rPr>
              <a:t>www.yourlowcountryproperties.com</a:t>
            </a:r>
            <a:r>
              <a:rPr lang="en-US" sz="1200" dirty="0">
                <a:latin typeface="Century Gothic" panose="020B0502020202020204" pitchFamily="34" charset="0"/>
              </a:rPr>
              <a:t> </a:t>
            </a:r>
            <a:endParaRPr lang="en-US" sz="1200" dirty="0" smtClean="0">
              <a:latin typeface="Century Gothic" panose="020B0502020202020204" pitchFamily="34" charset="0"/>
            </a:endParaRPr>
          </a:p>
          <a:p>
            <a:pPr algn="ctr"/>
            <a:endParaRPr lang="en-US" sz="1200" dirty="0">
              <a:latin typeface="Century Gothic" panose="020B0502020202020204" pitchFamily="34" charset="0"/>
            </a:endParaRPr>
          </a:p>
          <a:p>
            <a:pPr algn="ctr"/>
            <a:r>
              <a:rPr lang="en-US" sz="900" dirty="0">
                <a:latin typeface="Century Gothic" panose="020B0502020202020204" pitchFamily="34" charset="0"/>
              </a:rPr>
              <a:t>Harbor City Real Estate </a:t>
            </a:r>
            <a:r>
              <a:rPr lang="en-US" sz="900" dirty="0" smtClean="0">
                <a:latin typeface="Century Gothic" panose="020B0502020202020204" pitchFamily="34" charset="0"/>
              </a:rPr>
              <a:t>Advisors | 510 </a:t>
            </a:r>
            <a:r>
              <a:rPr lang="en-US" sz="900" dirty="0">
                <a:latin typeface="Century Gothic" panose="020B0502020202020204" pitchFamily="34" charset="0"/>
              </a:rPr>
              <a:t>Live Oak </a:t>
            </a:r>
            <a:r>
              <a:rPr lang="en-US" sz="900" dirty="0" smtClean="0">
                <a:latin typeface="Century Gothic" panose="020B0502020202020204" pitchFamily="34" charset="0"/>
              </a:rPr>
              <a:t>Drive | Mt </a:t>
            </a:r>
            <a:r>
              <a:rPr lang="en-US" sz="900" dirty="0">
                <a:latin typeface="Century Gothic" panose="020B0502020202020204" pitchFamily="34" charset="0"/>
              </a:rPr>
              <a:t>Pleasant SC 29464</a:t>
            </a:r>
          </a:p>
        </p:txBody>
      </p:sp>
      <p:pic>
        <p:nvPicPr>
          <p:cNvPr id="20"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76200" y="1337744"/>
            <a:ext cx="1389244" cy="1041933"/>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1" name="Picture 3"/>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6200" y="2599288"/>
            <a:ext cx="1389244" cy="1041933"/>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2" name="Picture 3"/>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76200" y="3860832"/>
            <a:ext cx="1389244" cy="1041933"/>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3" name="Picture 3"/>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6200" y="6383920"/>
            <a:ext cx="1389244" cy="1041933"/>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4" name="Picture 3"/>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76200" y="8907005"/>
            <a:ext cx="1389244" cy="1041933"/>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5" name="Picture 3"/>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6200" y="5122376"/>
            <a:ext cx="1389244" cy="1041933"/>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6" name="Picture 3"/>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76200" y="7645464"/>
            <a:ext cx="1389244" cy="1041933"/>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16" name="Picture 2" descr="Agent Photo"/>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629400" y="8586863"/>
            <a:ext cx="1028700" cy="1362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1411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TotalTime>
  <Words>533</Words>
  <Application>Microsoft Office PowerPoint</Application>
  <PresentationFormat>Custom</PresentationFormat>
  <Paragraphs>13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Open House :: Friday 8/15 :: 4-6p</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7</cp:revision>
  <dcterms:created xsi:type="dcterms:W3CDTF">2006-08-16T00:00:00Z</dcterms:created>
  <dcterms:modified xsi:type="dcterms:W3CDTF">2014-08-12T16:41:32Z</dcterms:modified>
</cp:coreProperties>
</file>