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3/7/2017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894521"/>
          </a:xfrm>
          <a:blipFill>
            <a:blip r:embed="rId2"/>
            <a:stretch>
              <a:fillRect/>
            </a:stretch>
          </a:blipFill>
          <a:ln>
            <a:noFill/>
          </a:ln>
        </p:spPr>
        <p:txBody>
          <a:bodyPr anchor="ctr">
            <a:normAutofit fontScale="90000"/>
          </a:bodyPr>
          <a:lstStyle/>
          <a:p>
            <a:r>
              <a:rPr lang="en-US" sz="4400" b="1" dirty="0">
                <a:latin typeface="AR DECODE" panose="02000000000000000000" pitchFamily="2" charset="0"/>
              </a:rPr>
              <a:t>Ideal Location, Ideal Home, Ideal Lifestyle!</a:t>
            </a:r>
            <a:endParaRPr lang="en-US" sz="4400" dirty="0">
              <a:latin typeface="AR DECODE" panose="02000000000000000000" pitchFamily="2" charset="0"/>
            </a:endParaRPr>
          </a:p>
        </p:txBody>
      </p:sp>
      <p:sp>
        <p:nvSpPr>
          <p:cNvPr id="3" name="Subtitle 2"/>
          <p:cNvSpPr>
            <a:spLocks noGrp="1"/>
          </p:cNvSpPr>
          <p:nvPr>
            <p:ph type="subTitle" idx="1"/>
          </p:nvPr>
        </p:nvSpPr>
        <p:spPr>
          <a:xfrm>
            <a:off x="130023" y="3286507"/>
            <a:ext cx="7512354" cy="4071347"/>
          </a:xfrm>
        </p:spPr>
        <p:txBody>
          <a:bodyPr anchor="ctr">
            <a:noAutofit/>
          </a:bodyPr>
          <a:lstStyle/>
          <a:p>
            <a:pPr>
              <a:lnSpc>
                <a:spcPct val="100000"/>
              </a:lnSpc>
            </a:pPr>
            <a:r>
              <a:rPr lang="en-US" sz="1600" dirty="0">
                <a:solidFill>
                  <a:sysClr val="windowText" lastClr="000000"/>
                </a:solidFill>
                <a:latin typeface="Bell MT" panose="02020503060305020303" pitchFamily="18" charset="0"/>
              </a:rPr>
              <a:t>Welcome Home! 173 River Green Place is waiting for you! Located in the prestigious Daniel Island Parkside, 173 River Green Place includes Daniel Island Club Social Membership privileges, with the opportunity to upgrade to a Sport Membership, or a transferrable, full Non-Recallable Golf Membership.</a:t>
            </a:r>
          </a:p>
          <a:p>
            <a:pPr>
              <a:lnSpc>
                <a:spcPct val="100000"/>
              </a:lnSpc>
            </a:pPr>
            <a:r>
              <a:rPr lang="en-US" sz="1600" dirty="0">
                <a:solidFill>
                  <a:sysClr val="windowText" lastClr="000000"/>
                </a:solidFill>
                <a:latin typeface="Bell MT" panose="02020503060305020303" pitchFamily="18" charset="0"/>
              </a:rPr>
              <a:t>Step inside this custom island home and be impressed immediately with the spaciousness and custom finishes. This home is adorned with gorgeous hardwood floors, beautiful cabinetry, gas fireplace, custom tile work, elegant molding and trim work, high-end appliances and designer details throughout.</a:t>
            </a:r>
          </a:p>
          <a:p>
            <a:pPr>
              <a:lnSpc>
                <a:spcPct val="100000"/>
              </a:lnSpc>
            </a:pPr>
            <a:r>
              <a:rPr lang="en-US" sz="1600" dirty="0">
                <a:solidFill>
                  <a:sysClr val="windowText" lastClr="000000"/>
                </a:solidFill>
                <a:latin typeface="Bell MT" panose="02020503060305020303" pitchFamily="18" charset="0"/>
              </a:rPr>
              <a:t>Awaiting your discriminating eye is over 4800 square feet of luxury design and detail in this home which encompasses 6 bedrooms, and 6.5 baths. Multiple porches avail themselves to you for your relaxing morning coffee, or entertaining with friends in the evening overlooking your beautiful lawn, and the marsh grasses.</a:t>
            </a:r>
          </a:p>
          <a:p>
            <a:pPr>
              <a:lnSpc>
                <a:spcPct val="100000"/>
              </a:lnSpc>
            </a:pPr>
            <a:r>
              <a:rPr lang="en-US" sz="1600" dirty="0">
                <a:solidFill>
                  <a:sysClr val="windowText" lastClr="000000"/>
                </a:solidFill>
                <a:latin typeface="Bell MT" panose="02020503060305020303" pitchFamily="18" charset="0"/>
              </a:rPr>
              <a:t>Lowest price per square foot on the desirable Park Side of Daniel Island! Schedule your showing today and start enjoying all that 173 River Green Place, Daniel Island Parkside has to offer!</a:t>
            </a:r>
          </a:p>
        </p:txBody>
      </p:sp>
      <p:sp>
        <p:nvSpPr>
          <p:cNvPr id="4" name="Rectangle 3"/>
          <p:cNvSpPr/>
          <p:nvPr/>
        </p:nvSpPr>
        <p:spPr>
          <a:xfrm>
            <a:off x="0" y="8766313"/>
            <a:ext cx="7772400" cy="1292087"/>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13295" y="1074799"/>
            <a:ext cx="4143472" cy="2123658"/>
          </a:xfrm>
          <a:prstGeom prst="rect">
            <a:avLst/>
          </a:prstGeom>
        </p:spPr>
        <p:txBody>
          <a:bodyPr wrap="square">
            <a:spAutoFit/>
          </a:bodyPr>
          <a:lstStyle/>
          <a:p>
            <a:pPr algn="r"/>
            <a:r>
              <a:rPr lang="en-US" sz="2400" dirty="0">
                <a:solidFill>
                  <a:sysClr val="windowText" lastClr="000000"/>
                </a:solidFill>
                <a:latin typeface="AR JULIAN" panose="02000000000000000000" pitchFamily="2" charset="0"/>
              </a:rPr>
              <a:t>173 River Green Place</a:t>
            </a:r>
          </a:p>
          <a:p>
            <a:pPr algn="r"/>
            <a:r>
              <a:rPr lang="en-US" dirty="0">
                <a:solidFill>
                  <a:sysClr val="windowText" lastClr="000000"/>
                </a:solidFill>
                <a:latin typeface="AR JULIAN" panose="02000000000000000000" pitchFamily="2" charset="0"/>
              </a:rPr>
              <a:t>Daniel Island Park</a:t>
            </a:r>
          </a:p>
          <a:p>
            <a:pPr algn="r"/>
            <a:r>
              <a:rPr lang="en-US" dirty="0">
                <a:solidFill>
                  <a:sysClr val="windowText" lastClr="000000"/>
                </a:solidFill>
                <a:latin typeface="AR JULIAN" panose="02000000000000000000" pitchFamily="2" charset="0"/>
              </a:rPr>
              <a:t>Charleston, SC 29492</a:t>
            </a:r>
          </a:p>
          <a:p>
            <a:pPr algn="r"/>
            <a:r>
              <a:rPr lang="en-US" dirty="0">
                <a:solidFill>
                  <a:sysClr val="windowText" lastClr="000000"/>
                </a:solidFill>
                <a:latin typeface="AR JULIAN" panose="02000000000000000000" pitchFamily="2" charset="0"/>
              </a:rPr>
              <a:t>MLS# 17001729</a:t>
            </a:r>
          </a:p>
          <a:p>
            <a:pPr algn="r"/>
            <a:r>
              <a:rPr lang="en-US" dirty="0">
                <a:solidFill>
                  <a:sysClr val="windowText" lastClr="000000"/>
                </a:solidFill>
                <a:latin typeface="AR JULIAN" panose="02000000000000000000" pitchFamily="2" charset="0"/>
              </a:rPr>
              <a:t>$1,325,000</a:t>
            </a:r>
          </a:p>
          <a:p>
            <a:pPr algn="r"/>
            <a:endParaRPr lang="en-US" dirty="0">
              <a:solidFill>
                <a:sysClr val="windowText" lastClr="000000"/>
              </a:solidFill>
              <a:latin typeface="AR JULIAN" panose="02000000000000000000" pitchFamily="2" charset="0"/>
            </a:endParaRPr>
          </a:p>
          <a:p>
            <a:pPr algn="r"/>
            <a:r>
              <a:rPr lang="en-US" dirty="0">
                <a:solidFill>
                  <a:sysClr val="windowText" lastClr="000000"/>
                </a:solidFill>
                <a:latin typeface="AR JULIAN" panose="02000000000000000000" pitchFamily="2" charset="0"/>
              </a:rPr>
              <a:t>6 Bedrooms | 6+2/2 Baths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460" y="1074799"/>
            <a:ext cx="3123993" cy="212697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60" y="7381974"/>
            <a:ext cx="1797722" cy="1210247"/>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22821" y="7378560"/>
            <a:ext cx="1811639" cy="1217076"/>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03701" y="7381085"/>
            <a:ext cx="1825614" cy="1212025"/>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3363" y="7378560"/>
            <a:ext cx="1818007" cy="1217076"/>
          </a:xfrm>
          <a:prstGeom prst="rect">
            <a:avLst/>
          </a:prstGeom>
        </p:spPr>
      </p:pic>
      <p:sp>
        <p:nvSpPr>
          <p:cNvPr id="16" name="Rectangle 15"/>
          <p:cNvSpPr/>
          <p:nvPr/>
        </p:nvSpPr>
        <p:spPr>
          <a:xfrm>
            <a:off x="130835" y="8919914"/>
            <a:ext cx="3606278" cy="984885"/>
          </a:xfrm>
          <a:prstGeom prst="rect">
            <a:avLst/>
          </a:prstGeom>
        </p:spPr>
        <p:txBody>
          <a:bodyPr wrap="square">
            <a:spAutoFit/>
          </a:bodyPr>
          <a:lstStyle/>
          <a:p>
            <a:r>
              <a:rPr lang="pl-PL" sz="1600" dirty="0">
                <a:latin typeface="AR JULIAN" panose="02000000000000000000" pitchFamily="2" charset="0"/>
              </a:rPr>
              <a:t>Robin Iriart</a:t>
            </a:r>
          </a:p>
          <a:p>
            <a:r>
              <a:rPr lang="pl-PL" sz="1400" dirty="0">
                <a:latin typeface="AR JULIAN" panose="02000000000000000000" pitchFamily="2" charset="0"/>
              </a:rPr>
              <a:t>Mobile</a:t>
            </a:r>
            <a:r>
              <a:rPr lang="en-US" sz="1400" dirty="0">
                <a:latin typeface="AR JULIAN" panose="02000000000000000000" pitchFamily="2" charset="0"/>
              </a:rPr>
              <a:t> </a:t>
            </a:r>
            <a:r>
              <a:rPr lang="pl-PL" sz="1400" dirty="0">
                <a:latin typeface="AR JULIAN" panose="02000000000000000000" pitchFamily="2" charset="0"/>
              </a:rPr>
              <a:t>843-568-7720</a:t>
            </a:r>
          </a:p>
          <a:p>
            <a:r>
              <a:rPr lang="pl-PL" sz="1400" dirty="0">
                <a:latin typeface="AR JULIAN" panose="02000000000000000000" pitchFamily="2" charset="0"/>
              </a:rPr>
              <a:t>Office</a:t>
            </a:r>
            <a:r>
              <a:rPr lang="en-US" sz="1400" dirty="0">
                <a:latin typeface="AR JULIAN" panose="02000000000000000000" pitchFamily="2" charset="0"/>
              </a:rPr>
              <a:t> </a:t>
            </a:r>
            <a:r>
              <a:rPr lang="pl-PL" sz="1400" dirty="0">
                <a:latin typeface="AR JULIAN" panose="02000000000000000000" pitchFamily="2" charset="0"/>
              </a:rPr>
              <a:t>843-284-8834</a:t>
            </a:r>
          </a:p>
          <a:p>
            <a:r>
              <a:rPr lang="pl-PL" sz="1400" dirty="0">
                <a:latin typeface="AR JULIAN" panose="02000000000000000000" pitchFamily="2" charset="0"/>
              </a:rPr>
              <a:t>Rickrobin@comcast.net</a:t>
            </a:r>
            <a:endParaRPr lang="en-US" sz="1400" dirty="0">
              <a:latin typeface="AR JULIAN" panose="02000000000000000000" pitchFamily="2" charset="0"/>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AR JULIAN" panose="02000000000000000000" pitchFamily="2" charset="0"/>
              </a:rPr>
              <a:t>Gatehouse Realty, LLC</a:t>
            </a:r>
          </a:p>
          <a:p>
            <a:pPr algn="r"/>
            <a:r>
              <a:rPr lang="en-US" sz="1400" dirty="0">
                <a:latin typeface="AR JULIAN" panose="02000000000000000000" pitchFamily="2" charset="0"/>
              </a:rPr>
              <a:t>708 S. </a:t>
            </a:r>
            <a:r>
              <a:rPr lang="en-US" sz="1400" dirty="0" err="1">
                <a:latin typeface="AR JULIAN" panose="02000000000000000000" pitchFamily="2" charset="0"/>
              </a:rPr>
              <a:t>Shelmore</a:t>
            </a:r>
            <a:r>
              <a:rPr lang="en-US" sz="1400" dirty="0">
                <a:latin typeface="AR JULIAN" panose="02000000000000000000" pitchFamily="2" charset="0"/>
              </a:rPr>
              <a:t> Blvd, Ste. 102</a:t>
            </a:r>
          </a:p>
          <a:p>
            <a:pPr algn="r"/>
            <a:r>
              <a:rPr lang="en-US" sz="1400" dirty="0">
                <a:latin typeface="AR JULIAN" panose="02000000000000000000" pitchFamily="2" charset="0"/>
              </a:rPr>
              <a:t>Mt. Pleasant, SC 29464</a:t>
            </a:r>
          </a:p>
          <a:p>
            <a:pPr algn="r"/>
            <a:r>
              <a:rPr lang="en-US" sz="1400" dirty="0">
                <a:latin typeface="AR JULIAN" panose="02000000000000000000" pitchFamily="2" charset="0"/>
              </a:rPr>
              <a:t>www.gatehousecharleston.com</a:t>
            </a:r>
          </a:p>
        </p:txBody>
      </p:sp>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sp>
        <p:nvSpPr>
          <p:cNvPr id="7" name="Rectangle 6"/>
          <p:cNvSpPr/>
          <p:nvPr/>
        </p:nvSpPr>
        <p:spPr>
          <a:xfrm>
            <a:off x="119460" y="998599"/>
            <a:ext cx="3123993" cy="461665"/>
          </a:xfrm>
          <a:prstGeom prst="rect">
            <a:avLst/>
          </a:prstGeom>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 DECODE" panose="02000000000000000000" pitchFamily="2" charset="0"/>
              </a:rPr>
              <a:t>$50,000 Price Reduction!</a:t>
            </a:r>
            <a:endParaRPr lang="en-US" sz="24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TotalTime>
  <Words>252</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 JULIAN</vt:lpstr>
      <vt:lpstr>Arial</vt:lpstr>
      <vt:lpstr>Bell MT</vt:lpstr>
      <vt:lpstr>Calibri</vt:lpstr>
      <vt:lpstr>Calibri Light</vt:lpstr>
      <vt:lpstr>Office Theme</vt:lpstr>
      <vt:lpstr>Ideal Location, Ideal Home, Ideal Lifestyle!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Preview and Luncheon </dc:title>
  <dc:creator>A. Thomas</dc:creator>
  <cp:lastModifiedBy>A. Thomas Price</cp:lastModifiedBy>
  <cp:revision>21</cp:revision>
  <dcterms:created xsi:type="dcterms:W3CDTF">2015-08-21T18:07:19Z</dcterms:created>
  <dcterms:modified xsi:type="dcterms:W3CDTF">2017-03-07T13:51:43Z</dcterms:modified>
</cp:coreProperties>
</file>