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2802"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3/26/2025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1081 East Montague Ave | N Charleston, SC 29405</a:t>
            </a:r>
          </a:p>
        </p:txBody>
      </p:sp>
      <p:sp>
        <p:nvSpPr>
          <p:cNvPr id="5" name="Rectangle 4"/>
          <p:cNvSpPr/>
          <p:nvPr/>
        </p:nvSpPr>
        <p:spPr>
          <a:xfrm>
            <a:off x="3505200" y="141603"/>
            <a:ext cx="4267200" cy="815608"/>
          </a:xfrm>
          <a:prstGeom prst="rect">
            <a:avLst/>
          </a:prstGeom>
        </p:spPr>
        <p:txBody>
          <a:bodyPr wrap="square">
            <a:spAutoFit/>
          </a:bodyPr>
          <a:lstStyle/>
          <a:p>
            <a:pPr algn="r"/>
            <a:r>
              <a:rPr lang="en-US" sz="1400" b="1" dirty="0">
                <a:latin typeface="Aptos Narrow" panose="020B0004020202020204" pitchFamily="34" charset="0"/>
              </a:rPr>
              <a:t>Michael Moseley</a:t>
            </a:r>
          </a:p>
          <a:p>
            <a:pPr algn="r"/>
            <a:r>
              <a:rPr lang="en-US" sz="1100" dirty="0">
                <a:latin typeface="Aptos Narrow" panose="020B0004020202020204" pitchFamily="34" charset="0"/>
              </a:rPr>
              <a:t>843-442-0959</a:t>
            </a:r>
          </a:p>
          <a:p>
            <a:pPr algn="r"/>
            <a:r>
              <a:rPr lang="en-US" sz="1100" dirty="0">
                <a:latin typeface="Aptos Narrow" panose="020B0004020202020204" pitchFamily="34" charset="0"/>
              </a:rPr>
              <a:t>michaelsmoseley@gmail.com</a:t>
            </a:r>
          </a:p>
          <a:p>
            <a:pPr algn="r"/>
            <a:r>
              <a:rPr lang="en-US" sz="1100" dirty="0">
                <a:latin typeface="Aptos Narrow" panose="020B0004020202020204" pitchFamily="34" charset="0"/>
              </a:rPr>
              <a:t>charlestonrealestateandgolf.com</a:t>
            </a:r>
          </a:p>
        </p:txBody>
      </p:sp>
      <p:sp>
        <p:nvSpPr>
          <p:cNvPr id="3" name="Subtitle 2"/>
          <p:cNvSpPr>
            <a:spLocks noGrp="1"/>
          </p:cNvSpPr>
          <p:nvPr>
            <p:ph type="subTitle" idx="1"/>
          </p:nvPr>
        </p:nvSpPr>
        <p:spPr>
          <a:xfrm>
            <a:off x="0" y="5257799"/>
            <a:ext cx="7772400" cy="3756587"/>
          </a:xfrm>
        </p:spPr>
        <p:txBody>
          <a:bodyPr anchor="ctr">
            <a:noAutofit/>
          </a:bodyPr>
          <a:lstStyle/>
          <a:p>
            <a:r>
              <a:rPr lang="en-US" sz="1800" b="1" dirty="0">
                <a:solidFill>
                  <a:schemeClr val="tx2"/>
                </a:solidFill>
                <a:latin typeface="Aptos Narrow" panose="020B0004020202020204" pitchFamily="34" charset="0"/>
              </a:rPr>
              <a:t>Marsh Hall | North Charleston, SC 29418 | MLS# 25000964 | $445,000</a:t>
            </a:r>
          </a:p>
          <a:p>
            <a:endParaRPr lang="en-US" sz="1400" dirty="0">
              <a:solidFill>
                <a:schemeClr val="tx2"/>
              </a:solidFill>
              <a:latin typeface="Aptos Narrow" panose="020B0004020202020204" pitchFamily="34" charset="0"/>
            </a:endParaRPr>
          </a:p>
          <a:p>
            <a:r>
              <a:rPr lang="en-US" sz="1400" dirty="0">
                <a:solidFill>
                  <a:schemeClr val="tx2"/>
                </a:solidFill>
                <a:latin typeface="Aptos Narrow" panose="020B0004020202020204" pitchFamily="34" charset="0"/>
              </a:rPr>
              <a:t>Welcome to 173 Hainsworth, a vacation in your own backyard. Perfect timing as we look towards Spring and Summer, relaxing by the saltwater pool, or jumping in to cool off after a hard day. Upon entering, you will notice the gleaming wood floors that encompass the downstairs. The kitchen features granite counters and a gas range and overlooks the family room making it a great place for conversations during busy mornings and calming nights. On chillier nights, enjoy a quiet night by the gas log fireplace or call the neighbors for a BBQ on your covered patio displaying an outdoor fireplace. Upstairs you will find an oversized master bedroom suite with wood floors, bathroom with double sinks, garden tub and separate shower, and vast master closet with built in shelving. Additionally, the are two bedrooms with adjoining jack and jill bathroom. The frog has been used as a home theater in the past but could be utilized as a 4th bedroom for the growing family. The HVAC was replaced in 2022, roof in 2018 as well as solar panels installed to maximize energy efficiency. The garage is a perfect place for the wood worker and the sheds in the back are a great space for all your lawn equipment. Don't miss out on this opportunity, especially at this price!</a:t>
            </a:r>
          </a:p>
        </p:txBody>
      </p:sp>
      <p:sp>
        <p:nvSpPr>
          <p:cNvPr id="13" name="Rectangle 12"/>
          <p:cNvSpPr/>
          <p:nvPr/>
        </p:nvSpPr>
        <p:spPr>
          <a:xfrm>
            <a:off x="74107" y="318575"/>
            <a:ext cx="5259893" cy="461665"/>
          </a:xfrm>
          <a:prstGeom prst="rect">
            <a:avLst/>
          </a:prstGeom>
        </p:spPr>
        <p:txBody>
          <a:bodyPr wrap="square">
            <a:spAutoFit/>
          </a:bodyPr>
          <a:lstStyle/>
          <a:p>
            <a:r>
              <a:rPr lang="en-US" sz="2400" b="1" dirty="0">
                <a:solidFill>
                  <a:schemeClr val="tx2"/>
                </a:solidFill>
                <a:latin typeface="Ink Free" panose="03080402000500000000" pitchFamily="66" charset="0"/>
              </a:rPr>
              <a:t>Vacation in Your Own Backyard!</a:t>
            </a:r>
          </a:p>
        </p:txBody>
      </p:sp>
      <p:sp>
        <p:nvSpPr>
          <p:cNvPr id="6" name="Rectangle 5"/>
          <p:cNvSpPr/>
          <p:nvPr/>
        </p:nvSpPr>
        <p:spPr>
          <a:xfrm>
            <a:off x="0" y="1052286"/>
            <a:ext cx="7772400" cy="587752"/>
          </a:xfrm>
          <a:prstGeom prst="rect">
            <a:avLst/>
          </a:prstGeom>
          <a:solidFill>
            <a:schemeClr val="tx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15331"/>
            <a:ext cx="7772400" cy="461665"/>
          </a:xfrm>
          <a:prstGeom prst="rect">
            <a:avLst/>
          </a:prstGeom>
        </p:spPr>
        <p:txBody>
          <a:bodyPr wrap="square" anchor="ctr">
            <a:spAutoFit/>
          </a:bodyPr>
          <a:lstStyle/>
          <a:p>
            <a:pPr algn="ctr"/>
            <a:r>
              <a:rPr lang="en-US" sz="2400" b="1" dirty="0">
                <a:solidFill>
                  <a:schemeClr val="bg1"/>
                </a:solidFill>
                <a:effectLst>
                  <a:outerShdw blurRad="38100" dist="38100" dir="2700000" algn="tl">
                    <a:srgbClr val="000000">
                      <a:alpha val="43137"/>
                    </a:srgbClr>
                  </a:outerShdw>
                </a:effectLst>
                <a:latin typeface="Aptos Narrow" panose="020B0004020202020204" pitchFamily="34" charset="0"/>
              </a:rPr>
              <a:t>173 Hainsworth Drive</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t="27179" b="25858"/>
          <a:stretch/>
        </p:blipFill>
        <p:spPr>
          <a:xfrm>
            <a:off x="73643" y="1747138"/>
            <a:ext cx="7626096" cy="2687143"/>
          </a:xfrm>
          <a:prstGeom prst="rect">
            <a:avLst/>
          </a:prstGeom>
          <a:ln>
            <a:noFill/>
          </a:ln>
          <a:effectLst/>
        </p:spPr>
      </p:pic>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2263599" y="4465320"/>
            <a:ext cx="1056227" cy="792480"/>
          </a:xfrm>
          <a:prstGeom prst="rect">
            <a:avLst/>
          </a:prstGeom>
          <a:ln>
            <a:noFill/>
          </a:ln>
          <a:effectLst/>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rcRect/>
          <a:stretch/>
        </p:blipFill>
        <p:spPr>
          <a:xfrm>
            <a:off x="3358577" y="4465320"/>
            <a:ext cx="1056227" cy="792480"/>
          </a:xfrm>
          <a:prstGeom prst="rect">
            <a:avLst/>
          </a:prstGeom>
          <a:ln>
            <a:noFill/>
          </a:ln>
          <a:effectLst/>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rcRect/>
          <a:stretch/>
        </p:blipFill>
        <p:spPr>
          <a:xfrm>
            <a:off x="1168621" y="4465320"/>
            <a:ext cx="1056227" cy="792480"/>
          </a:xfrm>
          <a:prstGeom prst="rect">
            <a:avLst/>
          </a:prstGeom>
          <a:ln>
            <a:noFill/>
          </a:ln>
          <a:effectLst/>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73643" y="4465320"/>
            <a:ext cx="1056227" cy="792480"/>
          </a:xfrm>
          <a:prstGeom prst="rect">
            <a:avLst/>
          </a:prstGeom>
          <a:ln>
            <a:noFill/>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4453555" y="4465320"/>
            <a:ext cx="1056227" cy="792480"/>
          </a:xfrm>
          <a:prstGeom prst="rect">
            <a:avLst/>
          </a:prstGeom>
          <a:ln>
            <a:no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6643512" y="4465320"/>
            <a:ext cx="1056227" cy="792480"/>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444072" y="9121487"/>
            <a:ext cx="884254" cy="570344"/>
          </a:xfrm>
          <a:prstGeom prst="rect">
            <a:avLst/>
          </a:prstGeom>
        </p:spPr>
      </p:pic>
      <p:pic>
        <p:nvPicPr>
          <p:cNvPr id="2" name="Picture 1">
            <a:extLst>
              <a:ext uri="{FF2B5EF4-FFF2-40B4-BE49-F238E27FC236}">
                <a16:creationId xmlns:a16="http://schemas.microsoft.com/office/drawing/2014/main" id="{7E16DB39-BB1A-5389-2AF1-C0DE8E8A4355}"/>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548533" y="4465320"/>
            <a:ext cx="1056227" cy="792479"/>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291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 Narrow</vt:lpstr>
      <vt:lpstr>Arial</vt:lpstr>
      <vt:lpstr>Calibri</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2025-03-26T13:49:17Z</dcterms:modified>
</cp:coreProperties>
</file>