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7" d="100"/>
          <a:sy n="47" d="100"/>
        </p:scale>
        <p:origin x="2244"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D2A90B-18DF-4C6F-99F9-DAAC5E6BA37F}"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132891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D2A90B-18DF-4C6F-99F9-DAAC5E6BA37F}"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821413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D2A90B-18DF-4C6F-99F9-DAAC5E6BA37F}"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1054756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D2A90B-18DF-4C6F-99F9-DAAC5E6BA37F}"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505693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D2A90B-18DF-4C6F-99F9-DAAC5E6BA37F}"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3130997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D2A90B-18DF-4C6F-99F9-DAAC5E6BA37F}" type="datetimeFigureOut">
              <a:rPr lang="en-US" smtClean="0"/>
              <a:t>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3047890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D2A90B-18DF-4C6F-99F9-DAAC5E6BA37F}" type="datetimeFigureOut">
              <a:rPr lang="en-US" smtClean="0"/>
              <a:t>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1911465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D2A90B-18DF-4C6F-99F9-DAAC5E6BA37F}" type="datetimeFigureOut">
              <a:rPr lang="en-US" smtClean="0"/>
              <a:t>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1038724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D2A90B-18DF-4C6F-99F9-DAAC5E6BA37F}" type="datetimeFigureOut">
              <a:rPr lang="en-US" smtClean="0"/>
              <a:t>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1293967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BCD2A90B-18DF-4C6F-99F9-DAAC5E6BA37F}" type="datetimeFigureOut">
              <a:rPr lang="en-US" smtClean="0"/>
              <a:t>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2647424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BCD2A90B-18DF-4C6F-99F9-DAAC5E6BA37F}" type="datetimeFigureOut">
              <a:rPr lang="en-US" smtClean="0"/>
              <a:t>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3824118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BCD2A90B-18DF-4C6F-99F9-DAAC5E6BA37F}" type="datetimeFigureOut">
              <a:rPr lang="en-US" smtClean="0"/>
              <a:t>2/5/2019</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9F05C688-D8DE-4F2A-A2D5-133FE3D2CEBB}" type="slidenum">
              <a:rPr lang="en-US" smtClean="0"/>
              <a:t>‹#›</a:t>
            </a:fld>
            <a:endParaRPr lang="en-US"/>
          </a:p>
        </p:txBody>
      </p:sp>
    </p:spTree>
    <p:extLst>
      <p:ext uri="{BB962C8B-B14F-4D97-AF65-F5344CB8AC3E}">
        <p14:creationId xmlns:p14="http://schemas.microsoft.com/office/powerpoint/2010/main" val="13681106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microsoft.com/office/2007/relationships/hdphoto" Target="../media/hdphoto1.wdp"/><Relationship Id="rId7"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Cutout trans="50000" numberOfShades="5"/>
                    </a14:imgEffect>
                  </a14:imgLayer>
                </a14:imgProps>
              </a:ext>
            </a:extLst>
          </a:blip>
          <a:srcRect/>
          <a:stretch>
            <a:fillRect l="-47000" r="-47000"/>
          </a:stretch>
        </a:blipFill>
        <a:effectLst/>
      </p:bgPr>
    </p:bg>
    <p:spTree>
      <p:nvGrpSpPr>
        <p:cNvPr id="1" name=""/>
        <p:cNvGrpSpPr/>
        <p:nvPr/>
      </p:nvGrpSpPr>
      <p:grpSpPr>
        <a:xfrm>
          <a:off x="0" y="0"/>
          <a:ext cx="0" cy="0"/>
          <a:chOff x="0" y="0"/>
          <a:chExt cx="0" cy="0"/>
        </a:xfrm>
      </p:grpSpPr>
      <p:sp>
        <p:nvSpPr>
          <p:cNvPr id="4" name="Rectangle 3"/>
          <p:cNvSpPr/>
          <p:nvPr/>
        </p:nvSpPr>
        <p:spPr>
          <a:xfrm>
            <a:off x="0" y="6613345"/>
            <a:ext cx="7772400" cy="2492990"/>
          </a:xfrm>
          <a:prstGeom prst="rect">
            <a:avLst/>
          </a:prstGeom>
        </p:spPr>
        <p:txBody>
          <a:bodyPr wrap="square">
            <a:spAutoFit/>
          </a:bodyPr>
          <a:lstStyle/>
          <a:p>
            <a:pPr algn="ctr"/>
            <a:r>
              <a:rPr lang="en-US" sz="120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Welcome home to your newly renovated, spacious 5 BR/4 BA house with a 3rd floor rec/playroom nestled on a half acre private, cul-de-sac lot. This home boasts 3790 square feet with many upgrades and is move-in ready. Gourmet kitchen has been completely renovated w/new custom cabinets, under counter lighting and soft close drawers, all new Jenn Air appliances, dual convection oven with culinary center, gas range, separate ice maker and wine/beverage fridge, built-in microwave drawer, Farmhouse sink, and cabinets that extend to ceiling. Newly refinished hardwood floors throughout and new carpet in bedrooms. Large living room with custom bookcases. Bedrooms have custom closet systems. Master suite has a separate sitting room perfect for media, office or nursery. Large deck and screened porch great for entertaining. Fully enclosed backyard with iron fence in addition to the invisible fence that encloses the front and back yard. Pond views on 3 sides. 3 car garage with storage. Two new 16 Seer Heil HVAC units in 2017. Dunes West is a 24 hour private gated community with state of the art fitness facilities, tennis, zero-entry pool, boat ramp, and boat storage. Clubhouse sits on Arthur Hills designed golf course named a "Top 10 Resort Course" by Golf Magazine &amp; Golf Digest.</a:t>
            </a:r>
          </a:p>
        </p:txBody>
      </p:sp>
      <p:sp>
        <p:nvSpPr>
          <p:cNvPr id="5" name="Rectangle 4"/>
          <p:cNvSpPr/>
          <p:nvPr/>
        </p:nvSpPr>
        <p:spPr>
          <a:xfrm>
            <a:off x="0" y="1955"/>
            <a:ext cx="7772400" cy="984885"/>
          </a:xfrm>
          <a:prstGeom prst="rect">
            <a:avLst/>
          </a:prstGeom>
        </p:spPr>
        <p:txBody>
          <a:bodyPr wrap="square">
            <a:spAutoFit/>
          </a:bodyPr>
          <a:lstStyle/>
          <a:p>
            <a:pPr algn="ctr"/>
            <a:r>
              <a:rPr lang="en-US" sz="2900" b="1" dirty="0">
                <a:solidFill>
                  <a:srgbClr val="FFFF00"/>
                </a:solidFill>
                <a:effectLst>
                  <a:outerShdw blurRad="38100" dist="38100" dir="2700000" algn="tl">
                    <a:srgbClr val="000000">
                      <a:alpha val="43137"/>
                    </a:srgbClr>
                  </a:outerShdw>
                </a:effectLst>
                <a:latin typeface="Segoe Script" panose="030B0504020000000003" pitchFamily="66" charset="0"/>
              </a:rPr>
              <a:t>Dunes West ~ Price Reduced</a:t>
            </a:r>
          </a:p>
          <a:p>
            <a:pPr algn="ctr"/>
            <a:r>
              <a:rPr lang="en-US" sz="2900" b="1" dirty="0">
                <a:solidFill>
                  <a:srgbClr val="FFFF00"/>
                </a:solidFill>
                <a:effectLst>
                  <a:outerShdw blurRad="38100" dist="38100" dir="2700000" algn="tl">
                    <a:srgbClr val="000000">
                      <a:alpha val="43137"/>
                    </a:srgbClr>
                  </a:outerShdw>
                </a:effectLst>
                <a:latin typeface="Segoe Script" panose="030B0504020000000003" pitchFamily="66" charset="0"/>
              </a:rPr>
              <a:t>Owner </a:t>
            </a:r>
            <a:r>
              <a:rPr lang="en-US" sz="2900" b="1">
                <a:solidFill>
                  <a:srgbClr val="FFFF00"/>
                </a:solidFill>
                <a:effectLst>
                  <a:outerShdw blurRad="38100" dist="38100" dir="2700000" algn="tl">
                    <a:srgbClr val="000000">
                      <a:alpha val="43137"/>
                    </a:srgbClr>
                  </a:outerShdw>
                </a:effectLst>
                <a:latin typeface="Segoe Script" panose="030B0504020000000003" pitchFamily="66" charset="0"/>
              </a:rPr>
              <a:t>is Anxious!</a:t>
            </a:r>
            <a:endParaRPr lang="en-US" sz="2900" b="1" dirty="0">
              <a:solidFill>
                <a:srgbClr val="FFFF00"/>
              </a:solidFill>
              <a:effectLst>
                <a:outerShdw blurRad="38100" dist="38100" dir="2700000" algn="tl">
                  <a:srgbClr val="000000">
                    <a:alpha val="43137"/>
                  </a:srgbClr>
                </a:outerShdw>
              </a:effectLst>
              <a:latin typeface="Segoe Script" panose="030B0504020000000003" pitchFamily="66" charset="0"/>
            </a:endParaRPr>
          </a:p>
        </p:txBody>
      </p:sp>
      <p:sp>
        <p:nvSpPr>
          <p:cNvPr id="6" name="Rectangle 5"/>
          <p:cNvSpPr/>
          <p:nvPr/>
        </p:nvSpPr>
        <p:spPr>
          <a:xfrm>
            <a:off x="0" y="9229327"/>
            <a:ext cx="7772400" cy="584775"/>
          </a:xfrm>
          <a:prstGeom prst="rect">
            <a:avLst/>
          </a:prstGeom>
        </p:spPr>
        <p:txBody>
          <a:bodyPr wrap="square">
            <a:spAutoFit/>
          </a:bodyPr>
          <a:lstStyle/>
          <a:p>
            <a:pPr algn="ctr"/>
            <a:r>
              <a:rPr lang="en-US" b="1" dirty="0">
                <a:solidFill>
                  <a:schemeClr val="bg1"/>
                </a:solidFill>
                <a:latin typeface="Segoe UI" panose="020B0502040204020203" pitchFamily="34" charset="0"/>
                <a:cs typeface="Segoe UI" panose="020B0502040204020203" pitchFamily="34" charset="0"/>
              </a:rPr>
              <a:t>Charles Salmonsen</a:t>
            </a:r>
          </a:p>
          <a:p>
            <a:pPr algn="ctr"/>
            <a:r>
              <a:rPr lang="en-US" sz="1400" dirty="0">
                <a:solidFill>
                  <a:schemeClr val="bg1"/>
                </a:solidFill>
                <a:latin typeface="Segoe UI" panose="020B0502040204020203" pitchFamily="34" charset="0"/>
                <a:cs typeface="Segoe UI" panose="020B0502040204020203" pitchFamily="34" charset="0"/>
              </a:rPr>
              <a:t>M (843) 224-0300 | O (843) 388-6613 | charles@salmonsen.com</a:t>
            </a:r>
            <a:endParaRPr lang="en-US" sz="1400" dirty="0"/>
          </a:p>
        </p:txBody>
      </p:sp>
      <p:sp>
        <p:nvSpPr>
          <p:cNvPr id="7" name="Rectangle 6"/>
          <p:cNvSpPr/>
          <p:nvPr/>
        </p:nvSpPr>
        <p:spPr>
          <a:xfrm>
            <a:off x="0" y="9802276"/>
            <a:ext cx="7772400" cy="246221"/>
          </a:xfrm>
          <a:prstGeom prst="rect">
            <a:avLst/>
          </a:prstGeom>
        </p:spPr>
        <p:txBody>
          <a:bodyPr wrap="square">
            <a:spAutoFit/>
          </a:bodyPr>
          <a:lstStyle/>
          <a:p>
            <a:pPr algn="ctr"/>
            <a:r>
              <a:rPr lang="en-US" sz="1000" dirty="0">
                <a:solidFill>
                  <a:schemeClr val="bg1"/>
                </a:solidFill>
                <a:latin typeface="Segoe UI" panose="020B0502040204020203" pitchFamily="34" charset="0"/>
                <a:cs typeface="Segoe UI" panose="020B0502040204020203" pitchFamily="34" charset="0"/>
              </a:rPr>
              <a:t>Salmonsen Realty | 864 </a:t>
            </a:r>
            <a:r>
              <a:rPr lang="en-US" sz="1000" dirty="0" err="1">
                <a:solidFill>
                  <a:schemeClr val="bg1"/>
                </a:solidFill>
                <a:latin typeface="Segoe UI" panose="020B0502040204020203" pitchFamily="34" charset="0"/>
                <a:cs typeface="Segoe UI" panose="020B0502040204020203" pitchFamily="34" charset="0"/>
              </a:rPr>
              <a:t>Lowcountry</a:t>
            </a:r>
            <a:r>
              <a:rPr lang="en-US" sz="1000" dirty="0">
                <a:solidFill>
                  <a:schemeClr val="bg1"/>
                </a:solidFill>
                <a:latin typeface="Segoe UI" panose="020B0502040204020203" pitchFamily="34" charset="0"/>
                <a:cs typeface="Segoe UI" panose="020B0502040204020203" pitchFamily="34" charset="0"/>
              </a:rPr>
              <a:t> Blvd Ste B | Mt Pleasant, SC 29464</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50" y="5564233"/>
            <a:ext cx="1371600" cy="911608"/>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9497" y="928063"/>
            <a:ext cx="3993406" cy="2995055"/>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0363" y="5564281"/>
            <a:ext cx="1371600" cy="911510"/>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36576" y="4319550"/>
            <a:ext cx="1371600" cy="1028700"/>
          </a:xfrm>
          <a:prstGeom prst="rect">
            <a:avLst/>
          </a:prstGeom>
          <a:effectLst>
            <a:outerShdw blurRad="63500" sx="102000" sy="102000" algn="ctr" rotWithShape="0">
              <a:prstClr val="black">
                <a:alpha val="40000"/>
              </a:prstClr>
            </a:outerShdw>
          </a:effec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90874" y="5564476"/>
            <a:ext cx="1371600" cy="911121"/>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1389" y="5564256"/>
            <a:ext cx="1371600" cy="911562"/>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11900" y="5564306"/>
            <a:ext cx="1371600" cy="911462"/>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95FB9836-4E82-4889-95B8-37ED093037D9}"/>
              </a:ext>
            </a:extLst>
          </p:cNvPr>
          <p:cNvSpPr/>
          <p:nvPr/>
        </p:nvSpPr>
        <p:spPr>
          <a:xfrm>
            <a:off x="0" y="4023827"/>
            <a:ext cx="7772400" cy="954107"/>
          </a:xfrm>
          <a:prstGeom prst="rect">
            <a:avLst/>
          </a:prstGeom>
        </p:spPr>
        <p:txBody>
          <a:bodyPr wrap="square">
            <a:spAutoFit/>
          </a:bodyPr>
          <a:lstStyle/>
          <a:p>
            <a:pPr algn="ctr"/>
            <a:r>
              <a:rPr lang="en-US" sz="2000" b="1" dirty="0">
                <a:solidFill>
                  <a:schemeClr val="bg1"/>
                </a:solidFill>
                <a:latin typeface="Segoe UI" panose="020B0502040204020203" pitchFamily="34" charset="0"/>
                <a:cs typeface="Segoe UI" panose="020B0502040204020203" pitchFamily="34" charset="0"/>
              </a:rPr>
              <a:t>1740 </a:t>
            </a:r>
            <a:r>
              <a:rPr lang="en-US" sz="2000" b="1" dirty="0" err="1">
                <a:solidFill>
                  <a:schemeClr val="bg1"/>
                </a:solidFill>
                <a:latin typeface="Segoe UI" panose="020B0502040204020203" pitchFamily="34" charset="0"/>
                <a:cs typeface="Segoe UI" panose="020B0502040204020203" pitchFamily="34" charset="0"/>
              </a:rPr>
              <a:t>Greenspoint</a:t>
            </a:r>
            <a:r>
              <a:rPr lang="en-US" sz="2000" b="1" dirty="0">
                <a:solidFill>
                  <a:schemeClr val="bg1"/>
                </a:solidFill>
                <a:latin typeface="Segoe UI" panose="020B0502040204020203" pitchFamily="34" charset="0"/>
                <a:cs typeface="Segoe UI" panose="020B0502040204020203" pitchFamily="34" charset="0"/>
              </a:rPr>
              <a:t> Court </a:t>
            </a:r>
          </a:p>
          <a:p>
            <a:pPr algn="ctr"/>
            <a:r>
              <a:rPr lang="en-US" dirty="0">
                <a:solidFill>
                  <a:schemeClr val="bg1"/>
                </a:solidFill>
                <a:latin typeface="Segoe UI" panose="020B0502040204020203" pitchFamily="34" charset="0"/>
                <a:cs typeface="Segoe UI" panose="020B0502040204020203" pitchFamily="34" charset="0"/>
              </a:rPr>
              <a:t>Mount Pleasant, SC 29466</a:t>
            </a:r>
          </a:p>
          <a:p>
            <a:pPr algn="ctr"/>
            <a:r>
              <a:rPr lang="en-US" dirty="0">
                <a:solidFill>
                  <a:schemeClr val="bg1"/>
                </a:solidFill>
                <a:latin typeface="Segoe UI" panose="020B0502040204020203" pitchFamily="34" charset="0"/>
                <a:cs typeface="Segoe UI" panose="020B0502040204020203" pitchFamily="34" charset="0"/>
              </a:rPr>
              <a:t>MLS# 18018730 | $699,900</a:t>
            </a:r>
            <a:endParaRPr lang="en-US" dirty="0">
              <a:solidFill>
                <a:schemeClr val="bg1"/>
              </a:solidFill>
            </a:endParaRPr>
          </a:p>
        </p:txBody>
      </p:sp>
    </p:spTree>
    <p:extLst>
      <p:ext uri="{BB962C8B-B14F-4D97-AF65-F5344CB8AC3E}">
        <p14:creationId xmlns:p14="http://schemas.microsoft.com/office/powerpoint/2010/main" val="183514009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TotalTime>
  <Words>302</Words>
  <Application>Microsoft Office PowerPoint</Application>
  <PresentationFormat>Custom</PresentationFormat>
  <Paragraphs>9</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Segoe Script</vt:lpstr>
      <vt:lpstr>Segoe UI</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Thomas Price</dc:creator>
  <cp:lastModifiedBy>A. Thomas Price</cp:lastModifiedBy>
  <cp:revision>11</cp:revision>
  <dcterms:created xsi:type="dcterms:W3CDTF">2017-07-11T13:56:54Z</dcterms:created>
  <dcterms:modified xsi:type="dcterms:W3CDTF">2019-02-05T21:47:40Z</dcterms:modified>
</cp:coreProperties>
</file>