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4/7/2019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4/7/2019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4/7/2019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4/7/2019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4/7/2019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4/7/2019</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984885"/>
          </a:xfrm>
          <a:prstGeom prst="rect">
            <a:avLst/>
          </a:prstGeom>
        </p:spPr>
        <p:txBody>
          <a:bodyPr wrap="square">
            <a:spAutoFit/>
          </a:bodyPr>
          <a:lstStyle/>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Dunes West ~ Price Reduced</a:t>
            </a:r>
          </a:p>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Owner </a:t>
            </a:r>
            <a:r>
              <a:rPr lang="en-US" sz="2900" b="1">
                <a:solidFill>
                  <a:srgbClr val="FFFF00"/>
                </a:solidFill>
                <a:effectLst>
                  <a:outerShdw blurRad="38100" dist="38100" dir="2700000" algn="tl">
                    <a:srgbClr val="000000">
                      <a:alpha val="43137"/>
                    </a:srgbClr>
                  </a:outerShdw>
                </a:effectLst>
                <a:latin typeface="Segoe Script" panose="030B0504020000000003" pitchFamily="66" charset="0"/>
              </a:rPr>
              <a:t>is Anxious!</a:t>
            </a:r>
            <a:endPar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endParaRP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1" y="5564233"/>
            <a:ext cx="1215477"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97" y="928063"/>
            <a:ext cx="3993406" cy="299505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490" y="5564281"/>
            <a:ext cx="1215346"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9260" y="5564476"/>
            <a:ext cx="1214828"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9481" y="5564256"/>
            <a:ext cx="1215416"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0059" y="5564306"/>
            <a:ext cx="1215282"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$699,500</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302</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12</cp:revision>
  <dcterms:created xsi:type="dcterms:W3CDTF">2017-07-11T13:56:54Z</dcterms:created>
  <dcterms:modified xsi:type="dcterms:W3CDTF">2019-04-07T18:44:14Z</dcterms:modified>
</cp:coreProperties>
</file>