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5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3289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82141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05475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0569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13099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04789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91146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03872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29396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4742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2411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CD2A90B-18DF-4C6F-99F9-DAAC5E6BA37F}" type="datetimeFigureOut">
              <a:rPr lang="en-US" smtClean="0"/>
              <a:t>5/16/2019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368110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4" name="Rectangle 3"/>
          <p:cNvSpPr/>
          <p:nvPr/>
        </p:nvSpPr>
        <p:spPr>
          <a:xfrm>
            <a:off x="0" y="6222340"/>
            <a:ext cx="7772400" cy="2862322"/>
          </a:xfrm>
          <a:prstGeom prst="rect">
            <a:avLst/>
          </a:prstGeom>
        </p:spPr>
        <p:txBody>
          <a:bodyPr wrap="square">
            <a:spAutoFit/>
          </a:bodyPr>
          <a:lstStyle/>
          <a:p>
            <a:pPr algn="ctr"/>
            <a:r>
              <a:rPr lang="en-US" sz="12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Welcome home to your recently renovated, spacious 5BR/4BA home w/ 3rd floor rec/playroom nestled on 1/2 acre private, cul-de-sac lot. This home boasts 3790 </a:t>
            </a:r>
            <a:r>
              <a:rPr lang="en-US" sz="1200" b="1"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sqft</a:t>
            </a:r>
            <a:r>
              <a:rPr lang="en-US" sz="12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w/ many upgrades &amp; is move-in ready. Gourmet kitchen completely renovated by </a:t>
            </a:r>
            <a:r>
              <a:rPr lang="en-US" sz="1200" b="1"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Jilco</a:t>
            </a:r>
            <a:r>
              <a:rPr lang="en-US" sz="12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Kitchen &amp; Bath w/new custom cabinets, granite countertops, under counter lighting, soft close drawers, all new Jenn Air appliances, dual convection oven w/ culinary center, gas range, separate ice maker, wine/</a:t>
            </a:r>
            <a:r>
              <a:rPr lang="en-US" sz="1200" b="1" dirty="0" err="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bev</a:t>
            </a:r>
            <a:r>
              <a:rPr lang="en-US" sz="12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fridge, built-in microwave drawer, Farmhouse sink, &amp; cabinets that extend to ceiling. Hardwood floors throughout &amp; new carpet in bedrooms. Large living room w/ custom bookcases. Bedrooms have custom closet systems. Master suite has a separate sitting room perfect for gym/office/nursery. All bathrooms have granite countertops.</a:t>
            </a:r>
          </a:p>
          <a:p>
            <a:pPr algn="ctr"/>
            <a:r>
              <a:rPr lang="en-US" sz="12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Large deck and screened porch great for entertaining. Enjoy a glass of wine or roast marshmallows with the kids at the backyard fire pit. The spacious backyard is fully enclosed with an iron fence, in addition to the invisible fence that encloses both the front and back yards. In-ground basketball goal. Pond views on 3 sides. 3-car garage with storage. Two new 16 Seer Heil HVAC units in 2017. Dunes West is a 24-hour private gated community with state-of-the-art fitness facilities, tennis, zero-entry pool, bike paths, boat ramp, and boat storage. Clubhouse sits on Arthur Hills designed golf course named a "Top 10 Resort Course" by Golf Magazine &amp; Golf Digest.</a:t>
            </a:r>
          </a:p>
        </p:txBody>
      </p:sp>
      <p:sp>
        <p:nvSpPr>
          <p:cNvPr id="5" name="Rectangle 4"/>
          <p:cNvSpPr/>
          <p:nvPr/>
        </p:nvSpPr>
        <p:spPr>
          <a:xfrm>
            <a:off x="0" y="1955"/>
            <a:ext cx="7772400" cy="984885"/>
          </a:xfrm>
          <a:prstGeom prst="rect">
            <a:avLst/>
          </a:prstGeom>
        </p:spPr>
        <p:txBody>
          <a:bodyPr wrap="square">
            <a:spAutoFit/>
          </a:bodyPr>
          <a:lstStyle/>
          <a:p>
            <a:pPr algn="ctr"/>
            <a:r>
              <a:rPr lang="en-US" sz="2900" b="1" dirty="0">
                <a:solidFill>
                  <a:srgbClr val="FFFF00"/>
                </a:solidFill>
                <a:effectLst>
                  <a:outerShdw blurRad="38100" dist="38100" dir="2700000" algn="tl">
                    <a:srgbClr val="000000">
                      <a:alpha val="43137"/>
                    </a:srgbClr>
                  </a:outerShdw>
                </a:effectLst>
                <a:latin typeface="Segoe Script" panose="030B0504020000000003" pitchFamily="66" charset="0"/>
              </a:rPr>
              <a:t>Dunes West ~ Price Reduced</a:t>
            </a:r>
          </a:p>
          <a:p>
            <a:pPr algn="ctr"/>
            <a:r>
              <a:rPr lang="en-US" sz="2900" b="1" dirty="0">
                <a:solidFill>
                  <a:srgbClr val="FFFF00"/>
                </a:solidFill>
                <a:effectLst>
                  <a:outerShdw blurRad="38100" dist="38100" dir="2700000" algn="tl">
                    <a:srgbClr val="000000">
                      <a:alpha val="43137"/>
                    </a:srgbClr>
                  </a:outerShdw>
                </a:effectLst>
                <a:latin typeface="Segoe Script" panose="030B0504020000000003" pitchFamily="66" charset="0"/>
              </a:rPr>
              <a:t>Owner </a:t>
            </a:r>
            <a:r>
              <a:rPr lang="en-US" sz="2900" b="1">
                <a:solidFill>
                  <a:srgbClr val="FFFF00"/>
                </a:solidFill>
                <a:effectLst>
                  <a:outerShdw blurRad="38100" dist="38100" dir="2700000" algn="tl">
                    <a:srgbClr val="000000">
                      <a:alpha val="43137"/>
                    </a:srgbClr>
                  </a:outerShdw>
                </a:effectLst>
                <a:latin typeface="Segoe Script" panose="030B0504020000000003" pitchFamily="66" charset="0"/>
              </a:rPr>
              <a:t>is Anxious!</a:t>
            </a:r>
            <a:endParaRPr lang="en-US" sz="2900" b="1" dirty="0">
              <a:solidFill>
                <a:srgbClr val="FFFF00"/>
              </a:solidFill>
              <a:effectLst>
                <a:outerShdw blurRad="38100" dist="38100" dir="2700000" algn="tl">
                  <a:srgbClr val="000000">
                    <a:alpha val="43137"/>
                  </a:srgbClr>
                </a:outerShdw>
              </a:effectLst>
              <a:latin typeface="Segoe Script" panose="030B0504020000000003" pitchFamily="66" charset="0"/>
            </a:endParaRPr>
          </a:p>
        </p:txBody>
      </p:sp>
      <p:sp>
        <p:nvSpPr>
          <p:cNvPr id="6" name="Rectangle 5"/>
          <p:cNvSpPr/>
          <p:nvPr/>
        </p:nvSpPr>
        <p:spPr>
          <a:xfrm>
            <a:off x="0" y="9229327"/>
            <a:ext cx="7772400" cy="584775"/>
          </a:xfrm>
          <a:prstGeom prst="rect">
            <a:avLst/>
          </a:prstGeom>
        </p:spPr>
        <p:txBody>
          <a:bodyPr wrap="square">
            <a:spAutoFit/>
          </a:bodyPr>
          <a:lstStyle/>
          <a:p>
            <a:pPr algn="ctr"/>
            <a:r>
              <a:rPr lang="en-US" b="1" dirty="0">
                <a:solidFill>
                  <a:schemeClr val="bg1"/>
                </a:solidFill>
                <a:latin typeface="Segoe UI" panose="020B0502040204020203" pitchFamily="34" charset="0"/>
                <a:cs typeface="Segoe UI" panose="020B0502040204020203" pitchFamily="34" charset="0"/>
              </a:rPr>
              <a:t>Charles Salmonsen</a:t>
            </a:r>
          </a:p>
          <a:p>
            <a:pPr algn="ctr"/>
            <a:r>
              <a:rPr lang="en-US" sz="1400" dirty="0">
                <a:solidFill>
                  <a:schemeClr val="bg1"/>
                </a:solidFill>
                <a:latin typeface="Segoe UI" panose="020B0502040204020203" pitchFamily="34" charset="0"/>
                <a:cs typeface="Segoe UI" panose="020B0502040204020203" pitchFamily="34" charset="0"/>
              </a:rPr>
              <a:t>M (843) 224-0300 | O (843) 388-6613 | charles@salmonsen.com</a:t>
            </a:r>
            <a:endParaRPr lang="en-US" sz="1400" dirty="0"/>
          </a:p>
        </p:txBody>
      </p:sp>
      <p:sp>
        <p:nvSpPr>
          <p:cNvPr id="7" name="Rectangle 6"/>
          <p:cNvSpPr/>
          <p:nvPr/>
        </p:nvSpPr>
        <p:spPr>
          <a:xfrm>
            <a:off x="0" y="9802276"/>
            <a:ext cx="7772400" cy="246221"/>
          </a:xfrm>
          <a:prstGeom prst="rect">
            <a:avLst/>
          </a:prstGeom>
        </p:spPr>
        <p:txBody>
          <a:bodyPr wrap="square">
            <a:spAutoFit/>
          </a:bodyPr>
          <a:lstStyle/>
          <a:p>
            <a:pPr algn="ctr"/>
            <a:r>
              <a:rPr lang="en-US" sz="1000" dirty="0">
                <a:solidFill>
                  <a:schemeClr val="bg1"/>
                </a:solidFill>
                <a:latin typeface="Segoe UI" panose="020B0502040204020203" pitchFamily="34" charset="0"/>
                <a:cs typeface="Segoe UI" panose="020B0502040204020203" pitchFamily="34" charset="0"/>
              </a:rPr>
              <a:t>Salmonsen Realty | 864 </a:t>
            </a:r>
            <a:r>
              <a:rPr lang="en-US" sz="1000" dirty="0" err="1">
                <a:solidFill>
                  <a:schemeClr val="bg1"/>
                </a:solidFill>
                <a:latin typeface="Segoe UI" panose="020B0502040204020203" pitchFamily="34" charset="0"/>
                <a:cs typeface="Segoe UI" panose="020B0502040204020203" pitchFamily="34" charset="0"/>
              </a:rPr>
              <a:t>Lowcountry</a:t>
            </a:r>
            <a:r>
              <a:rPr lang="en-US" sz="1000" dirty="0">
                <a:solidFill>
                  <a:schemeClr val="bg1"/>
                </a:solidFill>
                <a:latin typeface="Segoe UI" panose="020B0502040204020203" pitchFamily="34" charset="0"/>
                <a:cs typeface="Segoe UI" panose="020B0502040204020203" pitchFamily="34" charset="0"/>
              </a:rPr>
              <a:t> Blvd Ste B | Mt Pleasant, SC 29464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1" y="5166554"/>
            <a:ext cx="1215477" cy="91160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9497" y="928063"/>
            <a:ext cx="3993405" cy="299505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8490" y="5166554"/>
            <a:ext cx="1215346" cy="91150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576" y="4319550"/>
            <a:ext cx="1371600" cy="1028700"/>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9260" y="5166554"/>
            <a:ext cx="1214828" cy="911121"/>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9481" y="5166554"/>
            <a:ext cx="1215416" cy="91156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0059" y="5166554"/>
            <a:ext cx="1215282" cy="911461"/>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95FB9836-4E82-4889-95B8-37ED093037D9}"/>
              </a:ext>
            </a:extLst>
          </p:cNvPr>
          <p:cNvSpPr/>
          <p:nvPr/>
        </p:nvSpPr>
        <p:spPr>
          <a:xfrm>
            <a:off x="0" y="4067782"/>
            <a:ext cx="7772400" cy="954107"/>
          </a:xfrm>
          <a:prstGeom prst="rect">
            <a:avLst/>
          </a:prstGeom>
        </p:spPr>
        <p:txBody>
          <a:bodyPr wrap="square">
            <a:spAutoFit/>
          </a:bodyPr>
          <a:lstStyle/>
          <a:p>
            <a:pPr algn="ctr"/>
            <a:r>
              <a:rPr lang="en-US" sz="2000" b="1" dirty="0">
                <a:solidFill>
                  <a:schemeClr val="bg1"/>
                </a:solidFill>
                <a:latin typeface="Segoe UI" panose="020B0502040204020203" pitchFamily="34" charset="0"/>
                <a:cs typeface="Segoe UI" panose="020B0502040204020203" pitchFamily="34" charset="0"/>
              </a:rPr>
              <a:t>1740 </a:t>
            </a:r>
            <a:r>
              <a:rPr lang="en-US" sz="2000" b="1" dirty="0" err="1">
                <a:solidFill>
                  <a:schemeClr val="bg1"/>
                </a:solidFill>
                <a:latin typeface="Segoe UI" panose="020B0502040204020203" pitchFamily="34" charset="0"/>
                <a:cs typeface="Segoe UI" panose="020B0502040204020203" pitchFamily="34" charset="0"/>
              </a:rPr>
              <a:t>Greenspoint</a:t>
            </a:r>
            <a:r>
              <a:rPr lang="en-US" sz="2000" b="1" dirty="0">
                <a:solidFill>
                  <a:schemeClr val="bg1"/>
                </a:solidFill>
                <a:latin typeface="Segoe UI" panose="020B0502040204020203" pitchFamily="34" charset="0"/>
                <a:cs typeface="Segoe UI" panose="020B0502040204020203" pitchFamily="34" charset="0"/>
              </a:rPr>
              <a:t> Court </a:t>
            </a:r>
          </a:p>
          <a:p>
            <a:pPr algn="ctr"/>
            <a:r>
              <a:rPr lang="en-US" dirty="0">
                <a:solidFill>
                  <a:schemeClr val="bg1"/>
                </a:solidFill>
                <a:latin typeface="Segoe UI" panose="020B0502040204020203" pitchFamily="34" charset="0"/>
                <a:cs typeface="Segoe UI" panose="020B0502040204020203" pitchFamily="34" charset="0"/>
              </a:rPr>
              <a:t>Mount Pleasant, SC 29466</a:t>
            </a:r>
          </a:p>
          <a:p>
            <a:pPr algn="ctr"/>
            <a:r>
              <a:rPr lang="en-US" dirty="0">
                <a:solidFill>
                  <a:schemeClr val="bg1"/>
                </a:solidFill>
                <a:latin typeface="Segoe UI" panose="020B0502040204020203" pitchFamily="34" charset="0"/>
                <a:cs typeface="Segoe UI" panose="020B0502040204020203" pitchFamily="34" charset="0"/>
              </a:rPr>
              <a:t>MLS# 18018730 | $650,000</a:t>
            </a:r>
            <a:endParaRPr lang="en-US" dirty="0">
              <a:solidFill>
                <a:schemeClr val="bg1"/>
              </a:solidFill>
            </a:endParaRPr>
          </a:p>
        </p:txBody>
      </p:sp>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TotalTime>
  <Words>337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Segoe Script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13</cp:revision>
  <dcterms:created xsi:type="dcterms:W3CDTF">2017-07-11T13:56:54Z</dcterms:created>
  <dcterms:modified xsi:type="dcterms:W3CDTF">2019-05-16T15:15:12Z</dcterms:modified>
</cp:coreProperties>
</file>