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4"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4"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0" y="2235202"/>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10/12/2020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4335476" y="781493"/>
            <a:ext cx="3490161" cy="2326774"/>
          </a:xfrm>
          <a:prstGeom prst="rect">
            <a:avLst/>
          </a:prstGeom>
          <a:ln>
            <a:solidFill>
              <a:schemeClr val="tx1"/>
            </a:solidFill>
          </a:ln>
        </p:spPr>
      </p:pic>
      <p:sp>
        <p:nvSpPr>
          <p:cNvPr id="2" name="Title 1"/>
          <p:cNvSpPr>
            <a:spLocks noGrp="1"/>
          </p:cNvSpPr>
          <p:nvPr>
            <p:ph type="ctrTitle"/>
          </p:nvPr>
        </p:nvSpPr>
        <p:spPr>
          <a:xfrm>
            <a:off x="0" y="3254679"/>
            <a:ext cx="8229600" cy="701000"/>
          </a:xfrm>
          <a:effectLst/>
        </p:spPr>
        <p:txBody>
          <a:bodyPr anchor="ctr">
            <a:noAutofit/>
            <a:scene3d>
              <a:camera prst="orthographicFront"/>
              <a:lightRig rig="soft" dir="t">
                <a:rot lat="0" lon="0" rev="17220000"/>
              </a:lightRig>
            </a:scene3d>
            <a:sp3d prstMaterial="softEdge"/>
          </a:bodyPr>
          <a:lstStyle/>
          <a:p>
            <a:r>
              <a:rPr lang="en-US" sz="2400" dirty="0">
                <a:solidFill>
                  <a:schemeClr val="bg1"/>
                </a:solidFill>
                <a:effectLst/>
                <a:latin typeface="Century Gothic" panose="020B0502020202020204" pitchFamily="34" charset="0"/>
              </a:rPr>
              <a:t>1743 Lady Ashley Street</a:t>
            </a:r>
            <a:br>
              <a:rPr lang="en-US" sz="24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Centerville | Charleston | MLS# 20024991 | </a:t>
            </a:r>
            <a:r>
              <a:rPr lang="en-US" sz="2000" b="0">
                <a:solidFill>
                  <a:schemeClr val="bg1"/>
                </a:solidFill>
                <a:effectLst/>
                <a:latin typeface="Century Gothic" panose="020B0502020202020204" pitchFamily="34" charset="0"/>
              </a:rPr>
              <a:t>$364,400</a:t>
            </a:r>
            <a:endParaRPr lang="en-US" sz="2000" b="0" dirty="0">
              <a:solidFill>
                <a:schemeClr val="bg1"/>
              </a:solidFill>
              <a:effectLst/>
              <a:latin typeface="Century Gothic" panose="020B0502020202020204" pitchFamily="34" charset="0"/>
            </a:endParaRPr>
          </a:p>
        </p:txBody>
      </p:sp>
      <p:sp>
        <p:nvSpPr>
          <p:cNvPr id="3" name="Subtitle 2"/>
          <p:cNvSpPr>
            <a:spLocks noGrp="1"/>
          </p:cNvSpPr>
          <p:nvPr>
            <p:ph type="subTitle" idx="1"/>
          </p:nvPr>
        </p:nvSpPr>
        <p:spPr>
          <a:xfrm>
            <a:off x="403562" y="5260088"/>
            <a:ext cx="7422076" cy="2198502"/>
          </a:xfrm>
        </p:spPr>
        <p:txBody>
          <a:bodyPr anchor="ctr">
            <a:noAutofit/>
          </a:bodyPr>
          <a:lstStyle/>
          <a:p>
            <a:r>
              <a:rPr lang="en-US" sz="1300" dirty="0">
                <a:solidFill>
                  <a:schemeClr val="bg1"/>
                </a:solidFill>
                <a:latin typeface="Century Gothic" panose="020B0502020202020204" pitchFamily="34" charset="0"/>
              </a:rPr>
              <a:t>APPRAISAL IN HAND, PRICE REDUCED UNDER APPRAISED VALUE, BUYER'S AGENT COMMISSION INCREASED AND SELLER'S CONTRACTOR INSPECTION COMPLETED! BEAUTIFUL UPDATED GEM on James Island in the very desirable neighborhood of Centerville with 4BR and 2BA which is close to Folly Beach, Downtown and great restaurants. There are gleaming hardwood floors, the kitchen has beautiful cabinets, granite countertops and stainless appliances. The duct work was replaced in 2019, the home also includes a front porch, guttering system, moisture barrier, gas tankless water heater, outside living area, large deck, 12x16 wood storage shed and a outside shower with hot and cold water. Spacious 1/3 acre lot. The front loader washer and dryer will convey which were purchased new in 2017. NO FLOOD INSURANCE AND NO HOA</a:t>
            </a:r>
            <a:endParaRPr lang="en-US" sz="1300" i="1" dirty="0">
              <a:solidFill>
                <a:schemeClr val="bg1"/>
              </a:solidFill>
              <a:latin typeface="Century Gothic" panose="020B050202020202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369476" y="7602398"/>
            <a:ext cx="1524000" cy="1016793"/>
          </a:xfrm>
          <a:prstGeom prst="rect">
            <a:avLst/>
          </a:prstGeom>
          <a:ln>
            <a:noFill/>
          </a:ln>
          <a:effec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335476" y="7602398"/>
            <a:ext cx="1524000" cy="1016793"/>
          </a:xfrm>
          <a:prstGeom prst="rect">
            <a:avLst/>
          </a:prstGeom>
          <a:ln>
            <a:noFill/>
          </a:ln>
          <a:effectLst/>
        </p:spPr>
      </p:pic>
      <p:pic>
        <p:nvPicPr>
          <p:cNvPr id="13" name="Picture 12"/>
          <p:cNvPicPr>
            <a:picLocks noChangeAspect="1"/>
          </p:cNvPicPr>
          <p:nvPr/>
        </p:nvPicPr>
        <p:blipFill rotWithShape="1">
          <a:blip r:embed="rId5" cstate="print">
            <a:extLst>
              <a:ext uri="{28A0092B-C50C-407E-A947-70E740481C1C}">
                <a14:useLocalDpi xmlns:a14="http://schemas.microsoft.com/office/drawing/2010/main" val="0"/>
              </a:ext>
            </a:extLst>
          </a:blip>
          <a:srcRect t="5521" b="5619"/>
          <a:stretch/>
        </p:blipFill>
        <p:spPr>
          <a:xfrm>
            <a:off x="6301637" y="7602398"/>
            <a:ext cx="1524000" cy="1015663"/>
          </a:xfrm>
          <a:prstGeom prst="rect">
            <a:avLst/>
          </a:prstGeom>
          <a:ln>
            <a:noFill/>
          </a:ln>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03562" y="7602398"/>
            <a:ext cx="1524000" cy="1016793"/>
          </a:xfrm>
          <a:prstGeom prst="rect">
            <a:avLst/>
          </a:prstGeom>
          <a:ln>
            <a:no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35043" y="8763001"/>
            <a:ext cx="682112" cy="1024193"/>
          </a:xfrm>
          <a:prstGeom prst="ellipse">
            <a:avLst/>
          </a:prstGeom>
        </p:spPr>
      </p:pic>
      <p:sp>
        <p:nvSpPr>
          <p:cNvPr id="17" name="Rectangle 16"/>
          <p:cNvSpPr/>
          <p:nvPr/>
        </p:nvSpPr>
        <p:spPr>
          <a:xfrm>
            <a:off x="228299" y="8874988"/>
            <a:ext cx="7772701" cy="800219"/>
          </a:xfrm>
          <a:prstGeom prst="rect">
            <a:avLst/>
          </a:prstGeom>
        </p:spPr>
        <p:txBody>
          <a:bodyPr wrap="square">
            <a:spAutoFit/>
          </a:bodyPr>
          <a:lstStyle/>
          <a:p>
            <a:pPr algn="ctr"/>
            <a:r>
              <a:rPr lang="en-US" sz="1800" b="1" dirty="0">
                <a:solidFill>
                  <a:schemeClr val="bg1"/>
                </a:solidFill>
                <a:latin typeface="Century Gothic" panose="020B0502020202020204" pitchFamily="34" charset="0"/>
              </a:rPr>
              <a:t>Kathy </a:t>
            </a:r>
            <a:r>
              <a:rPr lang="en-US" sz="1800" b="1" dirty="0" err="1">
                <a:solidFill>
                  <a:schemeClr val="bg1"/>
                </a:solidFill>
                <a:latin typeface="Century Gothic" panose="020B0502020202020204" pitchFamily="34" charset="0"/>
              </a:rPr>
              <a:t>DuPree</a:t>
            </a:r>
            <a:endParaRPr lang="en-US" sz="1800" b="1" dirty="0">
              <a:solidFill>
                <a:schemeClr val="bg1"/>
              </a:solidFill>
              <a:latin typeface="Century Gothic" panose="020B0502020202020204" pitchFamily="34" charset="0"/>
            </a:endParaRPr>
          </a:p>
          <a:p>
            <a:pPr algn="ctr"/>
            <a:r>
              <a:rPr lang="en-US" sz="1400" i="1" dirty="0">
                <a:solidFill>
                  <a:schemeClr val="bg1"/>
                </a:solidFill>
                <a:latin typeface="Century Gothic" panose="020B0502020202020204" pitchFamily="34" charset="0"/>
              </a:rPr>
              <a:t>843-696-7774</a:t>
            </a:r>
          </a:p>
          <a:p>
            <a:pPr algn="ctr"/>
            <a:r>
              <a:rPr lang="en-US" sz="1400" i="1" dirty="0">
                <a:solidFill>
                  <a:schemeClr val="bg1"/>
                </a:solidFill>
                <a:latin typeface="Century Gothic" panose="020B0502020202020204" pitchFamily="34" charset="0"/>
              </a:rPr>
              <a:t>lowcountrykathy@gmail.com</a:t>
            </a:r>
            <a:endParaRPr lang="en-US" sz="1400" dirty="0">
              <a:solidFill>
                <a:schemeClr val="bg1"/>
              </a:solidFill>
              <a:latin typeface="Century Gothic" panose="020B0502020202020204" pitchFamily="34" charset="0"/>
            </a:endParaRPr>
          </a:p>
        </p:txBody>
      </p:sp>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95732" y="9045119"/>
            <a:ext cx="1114936" cy="459957"/>
          </a:xfrm>
          <a:prstGeom prst="rect">
            <a:avLst/>
          </a:prstGeom>
        </p:spPr>
      </p:pic>
      <p:sp>
        <p:nvSpPr>
          <p:cNvPr id="16" name="Rectangle 15"/>
          <p:cNvSpPr/>
          <p:nvPr/>
        </p:nvSpPr>
        <p:spPr>
          <a:xfrm>
            <a:off x="0" y="30778"/>
            <a:ext cx="8229600" cy="584775"/>
          </a:xfrm>
          <a:prstGeom prst="rect">
            <a:avLst/>
          </a:prstGeom>
          <a:noFill/>
        </p:spPr>
        <p:txBody>
          <a:bodyPr wrap="square" lIns="91440" tIns="45720" rIns="91440" bIns="45720" anchor="ctr">
            <a:spAutoFit/>
          </a:bodyPr>
          <a:lstStyle/>
          <a:p>
            <a:pPr algn="ctr"/>
            <a:r>
              <a:rPr lang="en-US" sz="3200" b="1" i="1" dirty="0">
                <a:ln w="12700">
                  <a:solidFill>
                    <a:srgbClr val="C00000"/>
                  </a:solidFill>
                  <a:prstDash val="solid"/>
                </a:ln>
                <a:solidFill>
                  <a:srgbClr val="FFC000"/>
                </a:solidFill>
                <a:latin typeface="Century Gothic" panose="020B0502020202020204" pitchFamily="34" charset="0"/>
              </a:rPr>
              <a:t>Beautiful James Island Gem – New Price</a:t>
            </a:r>
            <a:endParaRPr lang="en-US" sz="3200" b="1" i="1" dirty="0">
              <a:ln w="12700">
                <a:solidFill>
                  <a:srgbClr val="C00000"/>
                </a:solidFill>
                <a:prstDash val="solid"/>
              </a:ln>
              <a:solidFill>
                <a:srgbClr val="FFC000"/>
              </a:solidFill>
            </a:endParaRPr>
          </a:p>
        </p:txBody>
      </p:sp>
      <p:sp>
        <p:nvSpPr>
          <p:cNvPr id="20" name="Rectangle 19"/>
          <p:cNvSpPr/>
          <p:nvPr/>
        </p:nvSpPr>
        <p:spPr>
          <a:xfrm>
            <a:off x="228450" y="9796790"/>
            <a:ext cx="7772399" cy="261610"/>
          </a:xfrm>
          <a:prstGeom prst="rect">
            <a:avLst/>
          </a:prstGeom>
        </p:spPr>
        <p:txBody>
          <a:bodyPr wrap="square">
            <a:spAutoFit/>
          </a:bodyPr>
          <a:lstStyle/>
          <a:p>
            <a:pPr algn="ctr"/>
            <a:r>
              <a:rPr lang="en-US" sz="1050" dirty="0">
                <a:solidFill>
                  <a:schemeClr val="bg1"/>
                </a:solidFill>
                <a:latin typeface="Century Gothic" panose="020B0502020202020204" pitchFamily="34" charset="0"/>
              </a:rPr>
              <a:t>Brand Name Real Estate | 4 Carriage Lane Suite 106 | Charleston, SC 29407</a:t>
            </a:r>
          </a:p>
        </p:txBody>
      </p:sp>
      <p:pic>
        <p:nvPicPr>
          <p:cNvPr id="23" name="Picture 22">
            <a:extLst>
              <a:ext uri="{FF2B5EF4-FFF2-40B4-BE49-F238E27FC236}">
                <a16:creationId xmlns:a16="http://schemas.microsoft.com/office/drawing/2014/main" id="{DAC325D1-5084-40AA-AA56-F00BB8A7E0D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03562" y="781493"/>
            <a:ext cx="3489914" cy="2328426"/>
          </a:xfrm>
          <a:prstGeom prst="rect">
            <a:avLst/>
          </a:prstGeom>
          <a:ln>
            <a:solidFill>
              <a:schemeClr val="tx1"/>
            </a:solidFill>
          </a:ln>
        </p:spPr>
      </p:pic>
      <p:pic>
        <p:nvPicPr>
          <p:cNvPr id="24" name="Picture 23">
            <a:extLst>
              <a:ext uri="{FF2B5EF4-FFF2-40B4-BE49-F238E27FC236}">
                <a16:creationId xmlns:a16="http://schemas.microsoft.com/office/drawing/2014/main" id="{DED4BC9A-FE81-4E87-8813-AE06E0E28F8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335795" y="4099487"/>
            <a:ext cx="1523856" cy="1016697"/>
          </a:xfrm>
          <a:prstGeom prst="rect">
            <a:avLst/>
          </a:prstGeom>
          <a:ln>
            <a:noFill/>
          </a:ln>
          <a:effectLst/>
        </p:spPr>
      </p:pic>
      <p:pic>
        <p:nvPicPr>
          <p:cNvPr id="25" name="Picture 24">
            <a:extLst>
              <a:ext uri="{FF2B5EF4-FFF2-40B4-BE49-F238E27FC236}">
                <a16:creationId xmlns:a16="http://schemas.microsoft.com/office/drawing/2014/main" id="{8A716085-4B4D-414A-9AE9-408164DE1F7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369725" y="4099487"/>
            <a:ext cx="1524000" cy="1016793"/>
          </a:xfrm>
          <a:prstGeom prst="rect">
            <a:avLst/>
          </a:prstGeom>
          <a:ln>
            <a:noFill/>
          </a:ln>
          <a:effectLst/>
        </p:spPr>
      </p:pic>
      <p:pic>
        <p:nvPicPr>
          <p:cNvPr id="26" name="Picture 25">
            <a:extLst>
              <a:ext uri="{FF2B5EF4-FFF2-40B4-BE49-F238E27FC236}">
                <a16:creationId xmlns:a16="http://schemas.microsoft.com/office/drawing/2014/main" id="{13549081-922A-44BE-8441-0658EB115F1A}"/>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301641" y="4099487"/>
            <a:ext cx="1523996" cy="1016791"/>
          </a:xfrm>
          <a:prstGeom prst="rect">
            <a:avLst/>
          </a:prstGeom>
          <a:ln>
            <a:noFill/>
          </a:ln>
          <a:effectLst/>
        </p:spPr>
      </p:pic>
      <p:pic>
        <p:nvPicPr>
          <p:cNvPr id="27" name="Picture 26">
            <a:extLst>
              <a:ext uri="{FF2B5EF4-FFF2-40B4-BE49-F238E27FC236}">
                <a16:creationId xmlns:a16="http://schemas.microsoft.com/office/drawing/2014/main" id="{87752C1A-16C1-46C3-9B6F-D3B3D07493B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403562" y="4099487"/>
            <a:ext cx="1524000" cy="1016793"/>
          </a:xfrm>
          <a:prstGeom prst="rect">
            <a:avLst/>
          </a:prstGeom>
          <a:ln>
            <a:noFill/>
          </a:ln>
          <a:effectLst/>
        </p:spPr>
      </p:pic>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105</TotalTime>
  <Words>186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1743 Lady Ashley Street Centerville | Charleston | MLS# 20024991 | $364,400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 Thomas Price</cp:lastModifiedBy>
  <cp:revision>24</cp:revision>
  <dcterms:created xsi:type="dcterms:W3CDTF">2006-08-16T00:00:00Z</dcterms:created>
  <dcterms:modified xsi:type="dcterms:W3CDTF">2020-10-12T15:06:52Z</dcterms:modified>
</cp:coreProperties>
</file>