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248" y="9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17526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737" y="4698321"/>
            <a:ext cx="7081727" cy="1516448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Looking for a home with LOTS of space in a great, amenity filled neighborhood? This 5 bedroom home, 3633 </a:t>
            </a:r>
            <a:r>
              <a:rPr lang="en-US" sz="11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sqft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, 3 full bath with HUGE bonus room has everything your looking for. As you enter you will be greeted with gleaming hardwoods, living/dining combo, family room w/fireplace, upgraded eat in kitchen with granite and stainless steel, a sun room and downstairs bedroom with full bath. Upstairs boasts a large master bedroom and bath with upgraded shower and 10x10 walk in closet, 3 additional bedrooms with large closets and a HUGE bonus room that could be 6th bedroom, playroom or game room. The owners have taken great care of this home also adding features like a generator outlet, gutters and fence. Carolina Bay offers play/dog parks,3 pools, walk/jog trails, nearby schools and a new library.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43" y="3733800"/>
            <a:ext cx="7315199" cy="10145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1747 Indaba Way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Carolina Bay ~ Charleston, SC 29414</a:t>
            </a:r>
            <a:b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MLS# 19018441 ~ $397,500</a:t>
            </a:r>
            <a:endParaRPr lang="en-US" sz="1600" cap="none" dirty="0">
              <a:ln w="10541" cmpd="sng">
                <a:noFill/>
                <a:prstDash val="solid"/>
              </a:ln>
              <a:solidFill>
                <a:schemeClr val="tx2">
                  <a:lumMod val="50000"/>
                </a:schemeClr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248" y="8768150"/>
            <a:ext cx="912744" cy="121528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-1143" y="8852572"/>
            <a:ext cx="73151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Lane Boris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Office - </a:t>
            </a:r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(843) 864-9150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Cell - (843) </a:t>
            </a:r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864-9150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lboris@carolinaoneplus.com</a:t>
            </a:r>
            <a:b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www.LaneBoris.com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0" y="8920096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873 Orleans Road, </a:t>
              </a:r>
              <a:r>
                <a:rPr lang="en-US" sz="700" dirty="0" err="1">
                  <a:solidFill>
                    <a:schemeClr val="bg1"/>
                  </a:solidFill>
                  <a:latin typeface="Trebuchet MS" panose="020B0603020202020204" pitchFamily="34" charset="0"/>
                </a:rPr>
                <a:t>Ste</a:t>
              </a:r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 102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Charleston, SC 29407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-1144" y="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Great Deal in a Great Neighborhood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58936" y="609600"/>
            <a:ext cx="4595040" cy="3063360"/>
          </a:xfrm>
          <a:prstGeom prst="rect">
            <a:avLst/>
          </a:prstGeom>
          <a:ln w="31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770E487E-0AE2-4F88-98C5-B574C695FEE3}"/>
              </a:ext>
            </a:extLst>
          </p:cNvPr>
          <p:cNvGrpSpPr/>
          <p:nvPr/>
        </p:nvGrpSpPr>
        <p:grpSpPr>
          <a:xfrm>
            <a:off x="116737" y="6214769"/>
            <a:ext cx="7081726" cy="2345031"/>
            <a:chOff x="108783" y="6214769"/>
            <a:chExt cx="7081726" cy="234503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08783" y="7416800"/>
              <a:ext cx="1714500" cy="1143000"/>
            </a:xfrm>
            <a:prstGeom prst="rect">
              <a:avLst/>
            </a:prstGeom>
            <a:ln w="19050">
              <a:noFill/>
            </a:ln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476009" y="7416800"/>
              <a:ext cx="1714500" cy="1143000"/>
            </a:xfrm>
            <a:prstGeom prst="rect">
              <a:avLst/>
            </a:prstGeom>
            <a:ln w="19050">
              <a:noFill/>
            </a:ln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897858" y="7416800"/>
              <a:ext cx="1714500" cy="1143000"/>
            </a:xfrm>
            <a:prstGeom prst="rect">
              <a:avLst/>
            </a:prstGeom>
            <a:ln w="19050">
              <a:noFill/>
            </a:ln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24717A4D-C5C2-4AEA-A9AB-CD43764FD24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686933" y="7416800"/>
              <a:ext cx="1714500" cy="1143000"/>
            </a:xfrm>
            <a:prstGeom prst="rect">
              <a:avLst/>
            </a:prstGeom>
            <a:ln w="19050">
              <a:noFill/>
            </a:ln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45B2D591-99C5-4BE6-8C92-54C1B8603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/>
          </p:blipFill>
          <p:spPr>
            <a:xfrm>
              <a:off x="108783" y="6214769"/>
              <a:ext cx="1714500" cy="1143000"/>
            </a:xfrm>
            <a:prstGeom prst="rect">
              <a:avLst/>
            </a:prstGeom>
            <a:ln w="19050">
              <a:noFill/>
            </a:ln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90BA3C27-EF01-444F-A08B-59CA276D6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/>
          </p:blipFill>
          <p:spPr>
            <a:xfrm>
              <a:off x="5476009" y="6214769"/>
              <a:ext cx="1714500" cy="1143000"/>
            </a:xfrm>
            <a:prstGeom prst="rect">
              <a:avLst/>
            </a:prstGeom>
            <a:ln w="19050">
              <a:noFill/>
            </a:ln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125727FA-03BE-4E93-ACB1-09500C1461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/>
          </p:blipFill>
          <p:spPr>
            <a:xfrm>
              <a:off x="1897858" y="6214769"/>
              <a:ext cx="1714500" cy="1143000"/>
            </a:xfrm>
            <a:prstGeom prst="rect">
              <a:avLst/>
            </a:prstGeom>
            <a:ln w="19050">
              <a:noFill/>
            </a:ln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F155266-79D9-4709-AC59-57C947F1893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/>
          </p:blipFill>
          <p:spPr>
            <a:xfrm>
              <a:off x="3686933" y="6214769"/>
              <a:ext cx="1714500" cy="1143000"/>
            </a:xfrm>
            <a:prstGeom prst="rect">
              <a:avLst/>
            </a:prstGeom>
            <a:ln w="19050"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108</TotalTime>
  <Words>187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1747 Indaba Way Carolina Bay ~ Charleston, SC 29414 MLS# 19018441 ~ $397,500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23</cp:revision>
  <dcterms:created xsi:type="dcterms:W3CDTF">2006-08-16T00:00:00Z</dcterms:created>
  <dcterms:modified xsi:type="dcterms:W3CDTF">2019-07-24T14:47:21Z</dcterms:modified>
</cp:coreProperties>
</file>