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3/14/2019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3/14/2019</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6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6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 Open House</a:t>
            </a:r>
          </a:p>
          <a:p>
            <a:pPr lvl="0" algn="ctr" fontAlgn="base">
              <a:spcBef>
                <a:spcPct val="0"/>
              </a:spcBef>
              <a:spcAft>
                <a:spcPct val="0"/>
              </a:spcAft>
            </a:pP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Saturday</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March 16</a:t>
            </a:r>
            <a:r>
              <a:rPr lang="en-US" sz="2000" b="1" i="1" baseline="3000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from </a:t>
            </a: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11-3</a:t>
            </a:r>
            <a:endParaRPr lang="en-US" sz="2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90285"/>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$2,050,000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185</TotalTime>
  <Words>325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2019-03-14T14:32:20Z</dcterms:modified>
</cp:coreProperties>
</file>